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7830F-2B87-4AE4-A309-1164E63893A8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E57D-D40A-4E1E-871B-3863FF2E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7830F-2B87-4AE4-A309-1164E63893A8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E57D-D40A-4E1E-871B-3863FF2E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7830F-2B87-4AE4-A309-1164E63893A8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E57D-D40A-4E1E-871B-3863FF2E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7830F-2B87-4AE4-A309-1164E63893A8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E57D-D40A-4E1E-871B-3863FF2E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7830F-2B87-4AE4-A309-1164E63893A8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E57D-D40A-4E1E-871B-3863FF2E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7830F-2B87-4AE4-A309-1164E63893A8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E57D-D40A-4E1E-871B-3863FF2E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7830F-2B87-4AE4-A309-1164E63893A8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E57D-D40A-4E1E-871B-3863FF2E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7830F-2B87-4AE4-A309-1164E63893A8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E57D-D40A-4E1E-871B-3863FF2E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7830F-2B87-4AE4-A309-1164E63893A8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E57D-D40A-4E1E-871B-3863FF2E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7830F-2B87-4AE4-A309-1164E63893A8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E57D-D40A-4E1E-871B-3863FF2E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7830F-2B87-4AE4-A309-1164E63893A8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E57D-D40A-4E1E-871B-3863FF2EA1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7830F-2B87-4AE4-A309-1164E63893A8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4E57D-D40A-4E1E-871B-3863FF2EA1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ly Fore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0"/>
            <a:ext cx="3200400" cy="304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Holy </a:t>
            </a:r>
            <a:r>
              <a:rPr lang="en-US" b="1" dirty="0" smtClean="0"/>
              <a:t>Forever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1000"/>
            <a:ext cx="3810000" cy="4038600"/>
          </a:xfrm>
        </p:spPr>
        <p:txBody>
          <a:bodyPr>
            <a:noAutofit/>
          </a:bodyPr>
          <a:lstStyle/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A thousand generations falling down in worship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To sing the song of ages to the Lamb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And all who’ve gone before us and all who will believe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Will sing the song of ages to the Lamb. 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Pre-Chorus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Your name is the highest</a:t>
            </a:r>
            <a:r>
              <a:rPr lang="en-US" sz="1200" b="1" dirty="0" smtClean="0">
                <a:solidFill>
                  <a:srgbClr val="FF0000"/>
                </a:solidFill>
              </a:rPr>
              <a:t>, Your </a:t>
            </a:r>
            <a:r>
              <a:rPr lang="en-US" sz="1200" b="1" dirty="0" smtClean="0">
                <a:solidFill>
                  <a:srgbClr val="FF0000"/>
                </a:solidFill>
              </a:rPr>
              <a:t>name is the greatest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Your name stands above them all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All thrones and dominions</a:t>
            </a:r>
            <a:r>
              <a:rPr lang="en-US" sz="1200" b="1" dirty="0" smtClean="0">
                <a:solidFill>
                  <a:srgbClr val="FF0000"/>
                </a:solidFill>
              </a:rPr>
              <a:t>, </a:t>
            </a:r>
            <a:r>
              <a:rPr lang="en-US" sz="1200" b="1" dirty="0" smtClean="0">
                <a:solidFill>
                  <a:srgbClr val="FF0000"/>
                </a:solidFill>
              </a:rPr>
              <a:t>all powers and positions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Your name stands above them all</a:t>
            </a:r>
          </a:p>
          <a:p>
            <a:pPr algn="l"/>
            <a:endParaRPr lang="en-US" sz="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Chorus 1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And the angels cry, Holy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All creation cries, Holy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You are lifted high, Holy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Holy forever</a:t>
            </a:r>
          </a:p>
          <a:p>
            <a:pPr algn="l"/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If </a:t>
            </a:r>
            <a:r>
              <a:rPr lang="en-US" sz="1200" b="1" dirty="0" smtClean="0">
                <a:solidFill>
                  <a:schemeClr val="tx1"/>
                </a:solidFill>
              </a:rPr>
              <a:t>you’ve been forgiven and if you’ve been redeemed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Sing the song forever to the Lamb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If you walk in freedom and if you bear His name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Sing the song forever to the Lamb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We’ll sing the song forever and amen</a:t>
            </a:r>
          </a:p>
          <a:p>
            <a:pPr algn="l"/>
            <a:r>
              <a:rPr lang="en-US" sz="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Chorus 2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Hear your people sing, Holy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To the King of Kings, Holy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You will always be, Holy</a:t>
            </a:r>
          </a:p>
          <a:p>
            <a:pPr algn="l"/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Tag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You will always be, Holy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Holy </a:t>
            </a:r>
            <a:r>
              <a:rPr lang="en-US" sz="1200" b="1" dirty="0" smtClean="0">
                <a:solidFill>
                  <a:schemeClr val="tx1"/>
                </a:solidFill>
              </a:rPr>
              <a:t>forever</a:t>
            </a:r>
            <a:endParaRPr lang="en-US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165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Holy Forever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Holy Forever </dc:title>
  <dc:creator>FRONT</dc:creator>
  <cp:lastModifiedBy>FRONT</cp:lastModifiedBy>
  <cp:revision>12</cp:revision>
  <dcterms:created xsi:type="dcterms:W3CDTF">2025-01-20T22:20:52Z</dcterms:created>
  <dcterms:modified xsi:type="dcterms:W3CDTF">2025-01-22T15:13:32Z</dcterms:modified>
</cp:coreProperties>
</file>