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80E6F-E430-4FAB-BB57-D482E8C9733C}" type="datetimeFigureOut">
              <a:rPr lang="en-US" smtClean="0"/>
              <a:pPr/>
              <a:t>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F90AC-48FE-4A24-9FF1-D7DD5B4729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80E6F-E430-4FAB-BB57-D482E8C9733C}" type="datetimeFigureOut">
              <a:rPr lang="en-US" smtClean="0"/>
              <a:pPr/>
              <a:t>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F90AC-48FE-4A24-9FF1-D7DD5B4729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80E6F-E430-4FAB-BB57-D482E8C9733C}" type="datetimeFigureOut">
              <a:rPr lang="en-US" smtClean="0"/>
              <a:pPr/>
              <a:t>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F90AC-48FE-4A24-9FF1-D7DD5B4729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80E6F-E430-4FAB-BB57-D482E8C9733C}" type="datetimeFigureOut">
              <a:rPr lang="en-US" smtClean="0"/>
              <a:pPr/>
              <a:t>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F90AC-48FE-4A24-9FF1-D7DD5B4729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80E6F-E430-4FAB-BB57-D482E8C9733C}" type="datetimeFigureOut">
              <a:rPr lang="en-US" smtClean="0"/>
              <a:pPr/>
              <a:t>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F90AC-48FE-4A24-9FF1-D7DD5B4729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80E6F-E430-4FAB-BB57-D482E8C9733C}" type="datetimeFigureOut">
              <a:rPr lang="en-US" smtClean="0"/>
              <a:pPr/>
              <a:t>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F90AC-48FE-4A24-9FF1-D7DD5B4729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80E6F-E430-4FAB-BB57-D482E8C9733C}" type="datetimeFigureOut">
              <a:rPr lang="en-US" smtClean="0"/>
              <a:pPr/>
              <a:t>1/27/2025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F90AC-48FE-4A24-9FF1-D7DD5B4729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80E6F-E430-4FAB-BB57-D482E8C9733C}" type="datetimeFigureOut">
              <a:rPr lang="en-US" smtClean="0"/>
              <a:pPr/>
              <a:t>1/27/2025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F90AC-48FE-4A24-9FF1-D7DD5B4729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80E6F-E430-4FAB-BB57-D482E8C9733C}" type="datetimeFigureOut">
              <a:rPr lang="en-US" smtClean="0"/>
              <a:pPr/>
              <a:t>1/27/2025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F90AC-48FE-4A24-9FF1-D7DD5B4729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80E6F-E430-4FAB-BB57-D482E8C9733C}" type="datetimeFigureOut">
              <a:rPr lang="en-US" smtClean="0"/>
              <a:pPr/>
              <a:t>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F90AC-48FE-4A24-9FF1-D7DD5B4729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80E6F-E430-4FAB-BB57-D482E8C9733C}" type="datetimeFigureOut">
              <a:rPr lang="en-US" smtClean="0"/>
              <a:pPr/>
              <a:t>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F90AC-48FE-4A24-9FF1-D7DD5B4729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B80E6F-E430-4FAB-BB57-D482E8C9733C}" type="datetimeFigureOut">
              <a:rPr lang="en-US" smtClean="0"/>
              <a:pPr/>
              <a:t>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0F90AC-48FE-4A24-9FF1-D7DD5B4729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ly Forever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eilig Vir Ewi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5600" y="1"/>
            <a:ext cx="3352800" cy="457199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Heilig</a:t>
            </a:r>
            <a:r>
              <a:rPr lang="en-US" b="1" dirty="0"/>
              <a:t> </a:t>
            </a:r>
            <a:r>
              <a:rPr lang="en-US" b="1" dirty="0" err="1"/>
              <a:t>Vir</a:t>
            </a:r>
            <a:r>
              <a:rPr lang="en-US" b="1" dirty="0"/>
              <a:t> </a:t>
            </a:r>
            <a:r>
              <a:rPr lang="en-US" b="1" dirty="0" err="1" smtClean="0"/>
              <a:t>Ewig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533400"/>
            <a:ext cx="3505200" cy="3733800"/>
          </a:xfrm>
        </p:spPr>
        <p:txBody>
          <a:bodyPr>
            <a:noAutofit/>
          </a:bodyPr>
          <a:lstStyle/>
          <a:p>
            <a:pPr algn="l"/>
            <a:r>
              <a:rPr lang="en-US" sz="1200" b="1" dirty="0" smtClean="0">
                <a:solidFill>
                  <a:schemeClr val="tx1"/>
                </a:solidFill>
              </a:rPr>
              <a:t>'n </a:t>
            </a:r>
            <a:r>
              <a:rPr lang="en-US" sz="1200" b="1" dirty="0" err="1" smtClean="0">
                <a:solidFill>
                  <a:schemeClr val="tx1"/>
                </a:solidFill>
              </a:rPr>
              <a:t>Duisend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generasies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Buig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neer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voor</a:t>
            </a:r>
            <a:r>
              <a:rPr lang="en-US" sz="1200" b="1" dirty="0" smtClean="0">
                <a:solidFill>
                  <a:schemeClr val="tx1"/>
                </a:solidFill>
              </a:rPr>
              <a:t> U </a:t>
            </a:r>
            <a:r>
              <a:rPr lang="en-US" sz="1200" b="1" dirty="0" err="1" smtClean="0">
                <a:solidFill>
                  <a:schemeClr val="tx1"/>
                </a:solidFill>
              </a:rPr>
              <a:t>troon</a:t>
            </a:r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200" b="1" dirty="0" smtClean="0">
                <a:solidFill>
                  <a:schemeClr val="tx1"/>
                </a:solidFill>
              </a:rPr>
              <a:t>Sing 'n </a:t>
            </a:r>
            <a:r>
              <a:rPr lang="en-US" sz="1200" b="1" dirty="0" err="1" smtClean="0">
                <a:solidFill>
                  <a:schemeClr val="tx1"/>
                </a:solidFill>
              </a:rPr>
              <a:t>nuwe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loflied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vir</a:t>
            </a:r>
            <a:r>
              <a:rPr lang="en-US" sz="1200" b="1" dirty="0" smtClean="0">
                <a:solidFill>
                  <a:schemeClr val="tx1"/>
                </a:solidFill>
              </a:rPr>
              <a:t> die Lam</a:t>
            </a:r>
          </a:p>
          <a:p>
            <a:pPr algn="l"/>
            <a:r>
              <a:rPr lang="en-US" sz="1200" b="1" dirty="0" smtClean="0">
                <a:solidFill>
                  <a:schemeClr val="tx1"/>
                </a:solidFill>
              </a:rPr>
              <a:t>Die </a:t>
            </a:r>
            <a:r>
              <a:rPr lang="en-US" sz="1200" b="1" dirty="0" err="1" smtClean="0">
                <a:solidFill>
                  <a:schemeClr val="tx1"/>
                </a:solidFill>
              </a:rPr>
              <a:t>wat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ons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vooruitgaan</a:t>
            </a:r>
            <a:r>
              <a:rPr lang="en-US" sz="1200" b="1" dirty="0" smtClean="0">
                <a:solidFill>
                  <a:schemeClr val="tx1"/>
                </a:solidFill>
              </a:rPr>
              <a:t> En </a:t>
            </a:r>
            <a:r>
              <a:rPr lang="en-US" sz="1200" b="1" dirty="0" err="1" smtClean="0">
                <a:solidFill>
                  <a:schemeClr val="tx1"/>
                </a:solidFill>
              </a:rPr>
              <a:t>hulle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wat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moet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volg</a:t>
            </a:r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200" b="1" dirty="0" smtClean="0">
                <a:solidFill>
                  <a:schemeClr val="tx1"/>
                </a:solidFill>
              </a:rPr>
              <a:t>Sing 'n </a:t>
            </a:r>
            <a:r>
              <a:rPr lang="en-US" sz="1200" b="1" dirty="0" err="1" smtClean="0">
                <a:solidFill>
                  <a:schemeClr val="tx1"/>
                </a:solidFill>
              </a:rPr>
              <a:t>nuwe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loflied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vir</a:t>
            </a:r>
            <a:r>
              <a:rPr lang="en-US" sz="1200" b="1" dirty="0" smtClean="0">
                <a:solidFill>
                  <a:schemeClr val="tx1"/>
                </a:solidFill>
              </a:rPr>
              <a:t> die Lam</a:t>
            </a:r>
          </a:p>
          <a:p>
            <a:pPr algn="l"/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200" b="1" dirty="0" smtClean="0">
                <a:solidFill>
                  <a:srgbClr val="FF0000"/>
                </a:solidFill>
              </a:rPr>
              <a:t>Pre-Chorus</a:t>
            </a:r>
          </a:p>
          <a:p>
            <a:pPr algn="l"/>
            <a:r>
              <a:rPr lang="en-US" sz="1200" b="1" dirty="0" smtClean="0">
                <a:solidFill>
                  <a:srgbClr val="FF0000"/>
                </a:solidFill>
              </a:rPr>
              <a:t>U </a:t>
            </a:r>
            <a:r>
              <a:rPr lang="en-US" sz="1200" b="1" dirty="0" err="1" smtClean="0">
                <a:solidFill>
                  <a:srgbClr val="FF0000"/>
                </a:solidFill>
              </a:rPr>
              <a:t>Naam</a:t>
            </a:r>
            <a:r>
              <a:rPr lang="en-US" sz="1200" b="1" dirty="0" smtClean="0">
                <a:solidFill>
                  <a:srgbClr val="FF0000"/>
                </a:solidFill>
              </a:rPr>
              <a:t> is die </a:t>
            </a:r>
            <a:r>
              <a:rPr lang="en-US" sz="1200" b="1" dirty="0" err="1" smtClean="0">
                <a:solidFill>
                  <a:srgbClr val="FF0000"/>
                </a:solidFill>
              </a:rPr>
              <a:t>hoogste</a:t>
            </a:r>
            <a:r>
              <a:rPr lang="en-US" sz="1200" b="1" dirty="0" smtClean="0">
                <a:solidFill>
                  <a:srgbClr val="FF0000"/>
                </a:solidFill>
              </a:rPr>
              <a:t> U </a:t>
            </a:r>
            <a:r>
              <a:rPr lang="en-US" sz="1200" b="1" dirty="0" err="1" smtClean="0">
                <a:solidFill>
                  <a:srgbClr val="FF0000"/>
                </a:solidFill>
              </a:rPr>
              <a:t>Naam</a:t>
            </a:r>
            <a:r>
              <a:rPr lang="en-US" sz="1200" b="1" dirty="0" smtClean="0">
                <a:solidFill>
                  <a:srgbClr val="FF0000"/>
                </a:solidFill>
              </a:rPr>
              <a:t> is die </a:t>
            </a:r>
            <a:r>
              <a:rPr lang="en-US" sz="1200" b="1" dirty="0" err="1" smtClean="0">
                <a:solidFill>
                  <a:srgbClr val="FF0000"/>
                </a:solidFill>
              </a:rPr>
              <a:t>mooiste</a:t>
            </a:r>
            <a:endParaRPr lang="en-US" sz="12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200" b="1" dirty="0" smtClean="0">
                <a:solidFill>
                  <a:srgbClr val="FF0000"/>
                </a:solidFill>
              </a:rPr>
              <a:t>U </a:t>
            </a:r>
            <a:r>
              <a:rPr lang="en-US" sz="1200" b="1" dirty="0" err="1" smtClean="0">
                <a:solidFill>
                  <a:srgbClr val="FF0000"/>
                </a:solidFill>
              </a:rPr>
              <a:t>Naam</a:t>
            </a:r>
            <a:r>
              <a:rPr lang="en-US" sz="1200" b="1" dirty="0" smtClean="0">
                <a:solidFill>
                  <a:srgbClr val="FF0000"/>
                </a:solidFill>
              </a:rPr>
              <a:t> is </a:t>
            </a:r>
            <a:r>
              <a:rPr lang="en-US" sz="1200" b="1" dirty="0" err="1" smtClean="0">
                <a:solidFill>
                  <a:srgbClr val="FF0000"/>
                </a:solidFill>
              </a:rPr>
              <a:t>ver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verhewe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Heer</a:t>
            </a:r>
            <a:endParaRPr lang="en-US" sz="12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200" b="1" dirty="0" smtClean="0">
                <a:solidFill>
                  <a:srgbClr val="FF0000"/>
                </a:solidFill>
              </a:rPr>
              <a:t>Bo </a:t>
            </a:r>
            <a:r>
              <a:rPr lang="en-US" sz="1200" b="1" dirty="0" err="1" smtClean="0">
                <a:solidFill>
                  <a:srgbClr val="FF0000"/>
                </a:solidFill>
              </a:rPr>
              <a:t>leiers</a:t>
            </a:r>
            <a:r>
              <a:rPr lang="en-US" sz="1200" b="1" dirty="0" smtClean="0">
                <a:solidFill>
                  <a:srgbClr val="FF0000"/>
                </a:solidFill>
              </a:rPr>
              <a:t> en </a:t>
            </a:r>
            <a:r>
              <a:rPr lang="en-US" sz="1200" b="1" dirty="0" err="1" smtClean="0">
                <a:solidFill>
                  <a:srgbClr val="FF0000"/>
                </a:solidFill>
              </a:rPr>
              <a:t>konings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Alle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magte</a:t>
            </a:r>
            <a:r>
              <a:rPr lang="en-US" sz="1200" b="1" dirty="0" smtClean="0">
                <a:solidFill>
                  <a:srgbClr val="FF0000"/>
                </a:solidFill>
              </a:rPr>
              <a:t> en </a:t>
            </a:r>
            <a:r>
              <a:rPr lang="en-US" sz="1200" b="1" dirty="0" err="1" smtClean="0">
                <a:solidFill>
                  <a:srgbClr val="FF0000"/>
                </a:solidFill>
              </a:rPr>
              <a:t>kragte</a:t>
            </a:r>
            <a:endParaRPr lang="en-US" sz="12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200" b="1" dirty="0" smtClean="0">
                <a:solidFill>
                  <a:srgbClr val="FF0000"/>
                </a:solidFill>
              </a:rPr>
              <a:t>U </a:t>
            </a:r>
            <a:r>
              <a:rPr lang="en-US" sz="1200" b="1" dirty="0" err="1" smtClean="0">
                <a:solidFill>
                  <a:srgbClr val="FF0000"/>
                </a:solidFill>
              </a:rPr>
              <a:t>Naam</a:t>
            </a:r>
            <a:r>
              <a:rPr lang="en-US" sz="1200" b="1" dirty="0" smtClean="0">
                <a:solidFill>
                  <a:srgbClr val="FF0000"/>
                </a:solidFill>
              </a:rPr>
              <a:t> is </a:t>
            </a:r>
            <a:r>
              <a:rPr lang="en-US" sz="1200" b="1" dirty="0" err="1" smtClean="0">
                <a:solidFill>
                  <a:srgbClr val="FF0000"/>
                </a:solidFill>
              </a:rPr>
              <a:t>ver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verhewe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Heer</a:t>
            </a:r>
            <a:endParaRPr lang="en-US" sz="1200" b="1" dirty="0" smtClean="0">
              <a:solidFill>
                <a:srgbClr val="FF0000"/>
              </a:solidFill>
            </a:endParaRPr>
          </a:p>
          <a:p>
            <a:pPr algn="l"/>
            <a:endParaRPr lang="en-US" sz="12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200" b="1" dirty="0" smtClean="0">
                <a:solidFill>
                  <a:srgbClr val="FF0000"/>
                </a:solidFill>
              </a:rPr>
              <a:t>Chorus 1</a:t>
            </a:r>
          </a:p>
          <a:p>
            <a:pPr algn="l"/>
            <a:r>
              <a:rPr lang="en-US" sz="1200" b="1" dirty="0" smtClean="0">
                <a:solidFill>
                  <a:srgbClr val="FF0000"/>
                </a:solidFill>
              </a:rPr>
              <a:t>Al die </a:t>
            </a:r>
            <a:r>
              <a:rPr lang="en-US" sz="1200" b="1" dirty="0" err="1" smtClean="0">
                <a:solidFill>
                  <a:srgbClr val="FF0000"/>
                </a:solidFill>
              </a:rPr>
              <a:t>eng'le</a:t>
            </a:r>
            <a:r>
              <a:rPr lang="en-US" sz="1200" b="1" dirty="0" smtClean="0">
                <a:solidFill>
                  <a:srgbClr val="FF0000"/>
                </a:solidFill>
              </a:rPr>
              <a:t> sing: </a:t>
            </a:r>
            <a:r>
              <a:rPr lang="en-US" sz="1200" b="1" dirty="0" err="1" smtClean="0">
                <a:solidFill>
                  <a:srgbClr val="FF0000"/>
                </a:solidFill>
              </a:rPr>
              <a:t>Heilig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200" b="1" dirty="0" smtClean="0">
                <a:solidFill>
                  <a:srgbClr val="FF0000"/>
                </a:solidFill>
              </a:rPr>
              <a:t>En die </a:t>
            </a:r>
            <a:r>
              <a:rPr lang="en-US" sz="1200" b="1" dirty="0" err="1" smtClean="0">
                <a:solidFill>
                  <a:srgbClr val="FF0000"/>
                </a:solidFill>
              </a:rPr>
              <a:t>heelal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juig</a:t>
            </a:r>
            <a:r>
              <a:rPr lang="en-US" sz="1200" b="1" dirty="0" smtClean="0">
                <a:solidFill>
                  <a:srgbClr val="FF0000"/>
                </a:solidFill>
              </a:rPr>
              <a:t>: </a:t>
            </a:r>
            <a:r>
              <a:rPr lang="en-US" sz="1200" b="1" dirty="0" err="1" smtClean="0">
                <a:solidFill>
                  <a:srgbClr val="FF0000"/>
                </a:solidFill>
              </a:rPr>
              <a:t>Heilig</a:t>
            </a:r>
            <a:endParaRPr lang="en-US" sz="12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200" b="1" dirty="0" err="1" smtClean="0">
                <a:solidFill>
                  <a:srgbClr val="FF0000"/>
                </a:solidFill>
              </a:rPr>
              <a:t>Elke</a:t>
            </a:r>
            <a:r>
              <a:rPr lang="en-US" sz="1200" b="1" dirty="0" smtClean="0">
                <a:solidFill>
                  <a:srgbClr val="FF0000"/>
                </a:solidFill>
              </a:rPr>
              <a:t> stem </a:t>
            </a:r>
            <a:r>
              <a:rPr lang="en-US" sz="1200" b="1" dirty="0" err="1" smtClean="0">
                <a:solidFill>
                  <a:srgbClr val="FF0000"/>
                </a:solidFill>
              </a:rPr>
              <a:t>weerklink</a:t>
            </a:r>
            <a:r>
              <a:rPr lang="en-US" sz="1200" b="1" dirty="0" smtClean="0">
                <a:solidFill>
                  <a:srgbClr val="FF0000"/>
                </a:solidFill>
              </a:rPr>
              <a:t>: </a:t>
            </a:r>
            <a:r>
              <a:rPr lang="en-US" sz="1200" b="1" dirty="0" err="1" smtClean="0">
                <a:solidFill>
                  <a:srgbClr val="FF0000"/>
                </a:solidFill>
              </a:rPr>
              <a:t>Heilig</a:t>
            </a:r>
            <a:endParaRPr lang="en-US" sz="12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200" b="1" dirty="0" err="1" smtClean="0">
                <a:solidFill>
                  <a:srgbClr val="FF0000"/>
                </a:solidFill>
              </a:rPr>
              <a:t>Heilig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vir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ewig</a:t>
            </a:r>
            <a:endParaRPr lang="en-US" sz="1200" b="1" dirty="0" smtClean="0">
              <a:solidFill>
                <a:srgbClr val="FF0000"/>
              </a:solidFill>
            </a:endParaRPr>
          </a:p>
          <a:p>
            <a:pPr algn="l"/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/>
                </a:solidFill>
              </a:rPr>
              <a:t>Ontvang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jy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Sy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vergifnis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Verlossing</a:t>
            </a:r>
            <a:r>
              <a:rPr lang="en-US" sz="1200" b="1" dirty="0" smtClean="0">
                <a:solidFill>
                  <a:schemeClr val="tx1"/>
                </a:solidFill>
              </a:rPr>
              <a:t> as </a:t>
            </a:r>
            <a:r>
              <a:rPr lang="en-US" sz="1200" b="1" dirty="0" err="1" smtClean="0">
                <a:solidFill>
                  <a:schemeClr val="tx1"/>
                </a:solidFill>
              </a:rPr>
              <a:t>geskenk</a:t>
            </a:r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200" b="1" dirty="0" smtClean="0">
                <a:solidFill>
                  <a:schemeClr val="tx1"/>
                </a:solidFill>
              </a:rPr>
              <a:t>Sing 'n </a:t>
            </a:r>
            <a:r>
              <a:rPr lang="en-US" sz="1200" b="1" dirty="0" err="1" smtClean="0">
                <a:solidFill>
                  <a:schemeClr val="tx1"/>
                </a:solidFill>
              </a:rPr>
              <a:t>nuwe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loflied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vir</a:t>
            </a:r>
            <a:r>
              <a:rPr lang="en-US" sz="1200" b="1" dirty="0" smtClean="0">
                <a:solidFill>
                  <a:schemeClr val="tx1"/>
                </a:solidFill>
              </a:rPr>
              <a:t> die Lam</a:t>
            </a:r>
          </a:p>
          <a:p>
            <a:pPr algn="l"/>
            <a:r>
              <a:rPr lang="en-US" sz="1200" b="1" dirty="0" err="1" smtClean="0">
                <a:solidFill>
                  <a:schemeClr val="tx1"/>
                </a:solidFill>
              </a:rPr>
              <a:t>Leef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jy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nou</a:t>
            </a:r>
            <a:r>
              <a:rPr lang="en-US" sz="1200" b="1" dirty="0" smtClean="0">
                <a:solidFill>
                  <a:schemeClr val="tx1"/>
                </a:solidFill>
              </a:rPr>
              <a:t> in </a:t>
            </a:r>
            <a:r>
              <a:rPr lang="en-US" sz="1200" b="1" dirty="0" err="1" smtClean="0">
                <a:solidFill>
                  <a:schemeClr val="tx1"/>
                </a:solidFill>
              </a:rPr>
              <a:t>vryheid</a:t>
            </a:r>
            <a:r>
              <a:rPr lang="en-US" sz="1200" b="1" dirty="0" smtClean="0">
                <a:solidFill>
                  <a:schemeClr val="tx1"/>
                </a:solidFill>
              </a:rPr>
              <a:t> En </a:t>
            </a:r>
            <a:r>
              <a:rPr lang="en-US" sz="1200" b="1" dirty="0" err="1" smtClean="0">
                <a:solidFill>
                  <a:schemeClr val="tx1"/>
                </a:solidFill>
              </a:rPr>
              <a:t>dra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jy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Sy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Naam</a:t>
            </a:r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200" b="1" dirty="0" smtClean="0">
                <a:solidFill>
                  <a:schemeClr val="tx1"/>
                </a:solidFill>
              </a:rPr>
              <a:t>Sing 'n </a:t>
            </a:r>
            <a:r>
              <a:rPr lang="en-US" sz="1200" b="1" dirty="0" err="1" smtClean="0">
                <a:solidFill>
                  <a:schemeClr val="tx1"/>
                </a:solidFill>
              </a:rPr>
              <a:t>nuwe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loflied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vir</a:t>
            </a:r>
            <a:r>
              <a:rPr lang="en-US" sz="1200" b="1" dirty="0" smtClean="0">
                <a:solidFill>
                  <a:schemeClr val="tx1"/>
                </a:solidFill>
              </a:rPr>
              <a:t> die Lam</a:t>
            </a:r>
          </a:p>
          <a:p>
            <a:pPr algn="l"/>
            <a:r>
              <a:rPr lang="en-US" sz="1200" b="1" dirty="0" smtClean="0">
                <a:solidFill>
                  <a:schemeClr val="tx1"/>
                </a:solidFill>
              </a:rPr>
              <a:t>Sing 'n </a:t>
            </a:r>
            <a:r>
              <a:rPr lang="en-US" sz="1200" b="1" dirty="0" err="1" smtClean="0">
                <a:solidFill>
                  <a:schemeClr val="tx1"/>
                </a:solidFill>
              </a:rPr>
              <a:t>nuwe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loflied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vir</a:t>
            </a:r>
            <a:r>
              <a:rPr lang="en-US" sz="1200" b="1" dirty="0" smtClean="0">
                <a:solidFill>
                  <a:schemeClr val="tx1"/>
                </a:solidFill>
              </a:rPr>
              <a:t> die Lam</a:t>
            </a:r>
          </a:p>
          <a:p>
            <a:pPr algn="l"/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200" b="1" dirty="0" smtClean="0">
                <a:solidFill>
                  <a:srgbClr val="FF0000"/>
                </a:solidFill>
              </a:rPr>
              <a:t>Chorus 2</a:t>
            </a:r>
          </a:p>
          <a:p>
            <a:pPr algn="l"/>
            <a:r>
              <a:rPr lang="en-US" sz="1200" b="1" dirty="0" smtClean="0">
                <a:solidFill>
                  <a:srgbClr val="FF0000"/>
                </a:solidFill>
              </a:rPr>
              <a:t>Al U </a:t>
            </a:r>
            <a:r>
              <a:rPr lang="en-US" sz="1200" b="1" dirty="0" err="1" smtClean="0">
                <a:solidFill>
                  <a:srgbClr val="FF0000"/>
                </a:solidFill>
              </a:rPr>
              <a:t>kinders</a:t>
            </a:r>
            <a:r>
              <a:rPr lang="en-US" sz="1200" b="1" dirty="0" smtClean="0">
                <a:solidFill>
                  <a:srgbClr val="FF0000"/>
                </a:solidFill>
              </a:rPr>
              <a:t> sing: </a:t>
            </a:r>
            <a:r>
              <a:rPr lang="en-US" sz="1200" b="1" dirty="0" err="1" smtClean="0">
                <a:solidFill>
                  <a:srgbClr val="FF0000"/>
                </a:solidFill>
              </a:rPr>
              <a:t>Heilig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200" b="1" dirty="0" smtClean="0">
                <a:solidFill>
                  <a:srgbClr val="FF0000"/>
                </a:solidFill>
              </a:rPr>
              <a:t>U </a:t>
            </a:r>
            <a:r>
              <a:rPr lang="en-US" sz="1200" b="1" dirty="0" err="1" smtClean="0">
                <a:solidFill>
                  <a:srgbClr val="FF0000"/>
                </a:solidFill>
              </a:rPr>
              <a:t>vir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ewig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heers</a:t>
            </a:r>
            <a:r>
              <a:rPr lang="en-US" sz="1200" b="1" dirty="0" smtClean="0">
                <a:solidFill>
                  <a:srgbClr val="FF0000"/>
                </a:solidFill>
              </a:rPr>
              <a:t>: </a:t>
            </a:r>
            <a:r>
              <a:rPr lang="en-US" sz="1200" b="1" dirty="0" err="1" smtClean="0">
                <a:solidFill>
                  <a:srgbClr val="FF0000"/>
                </a:solidFill>
              </a:rPr>
              <a:t>Heilig</a:t>
            </a:r>
            <a:endParaRPr lang="en-US" sz="12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200" b="1" dirty="0" err="1" smtClean="0">
                <a:solidFill>
                  <a:srgbClr val="FF0000"/>
                </a:solidFill>
              </a:rPr>
              <a:t>Elke</a:t>
            </a:r>
            <a:r>
              <a:rPr lang="en-US" sz="1200" b="1" dirty="0" smtClean="0">
                <a:solidFill>
                  <a:srgbClr val="FF0000"/>
                </a:solidFill>
              </a:rPr>
              <a:t> stem </a:t>
            </a:r>
            <a:r>
              <a:rPr lang="en-US" sz="1200" b="1" dirty="0" err="1" smtClean="0">
                <a:solidFill>
                  <a:srgbClr val="FF0000"/>
                </a:solidFill>
              </a:rPr>
              <a:t>weerklink</a:t>
            </a:r>
            <a:r>
              <a:rPr lang="en-US" sz="1200" b="1" dirty="0" smtClean="0">
                <a:solidFill>
                  <a:srgbClr val="FF0000"/>
                </a:solidFill>
              </a:rPr>
              <a:t>: </a:t>
            </a:r>
            <a:r>
              <a:rPr lang="en-US" sz="1200" b="1" dirty="0" err="1" smtClean="0">
                <a:solidFill>
                  <a:srgbClr val="FF0000"/>
                </a:solidFill>
              </a:rPr>
              <a:t>Heilig</a:t>
            </a:r>
            <a:endParaRPr lang="en-US" sz="12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200" b="1" dirty="0" err="1" smtClean="0">
                <a:solidFill>
                  <a:srgbClr val="FF0000"/>
                </a:solidFill>
              </a:rPr>
              <a:t>Heilig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vir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ewig</a:t>
            </a:r>
            <a:endParaRPr lang="en-US" sz="1200" b="1" dirty="0" smtClean="0">
              <a:solidFill>
                <a:srgbClr val="FF0000"/>
              </a:solidFill>
            </a:endParaRPr>
          </a:p>
          <a:p>
            <a:pPr algn="l"/>
            <a:endParaRPr lang="en-US" sz="12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147</Words>
  <Application>Microsoft Office PowerPoint</Application>
  <PresentationFormat>On-screen Show (4:3)</PresentationFormat>
  <Paragraphs>29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Heilig Vir Ewig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Heilig Vir Ewig AFRIKAANS</dc:title>
  <dc:creator>FRONT</dc:creator>
  <cp:lastModifiedBy>FRONT</cp:lastModifiedBy>
  <cp:revision>6</cp:revision>
  <dcterms:created xsi:type="dcterms:W3CDTF">2025-01-20T23:06:19Z</dcterms:created>
  <dcterms:modified xsi:type="dcterms:W3CDTF">2025-01-27T15:30:49Z</dcterms:modified>
</cp:coreProperties>
</file>