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1CC0C-F152-4E62-9400-476A801DCEDB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C11E-B0FD-4AE4-8606-108A4568CA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fi y'umusara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04800"/>
            <a:ext cx="4114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Hafi</a:t>
            </a:r>
            <a:r>
              <a:rPr lang="en-US" b="1" dirty="0"/>
              <a:t> </a:t>
            </a:r>
            <a:r>
              <a:rPr lang="en-US" b="1" dirty="0" err="1"/>
              <a:t>y'umusaraba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524000"/>
            <a:ext cx="64008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y'umusara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banywako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Ivamw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Ngumeho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ngumeho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giti</a:t>
            </a:r>
            <a:r>
              <a:rPr lang="en-US" sz="1600" b="1" dirty="0" smtClean="0">
                <a:solidFill>
                  <a:srgbClr val="FF0000"/>
                </a:solidFill>
              </a:rPr>
              <a:t> Ca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Amoroso </a:t>
            </a:r>
            <a:r>
              <a:rPr lang="en-US" sz="1600" b="1" dirty="0" err="1" smtClean="0">
                <a:solidFill>
                  <a:srgbClr val="FF0000"/>
                </a:solidFill>
              </a:rPr>
              <a:t>yiwe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n'isoko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y'ubugingo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umusaraba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umusaraba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Mpwem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Unyerek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mmukuiikire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unyemcze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musaraba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ngendere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gitutu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Hafi y'umusaraba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Hafi y'umusaraba   Kinyarwanda</dc:title>
  <dc:creator>FRONT</dc:creator>
  <cp:lastModifiedBy>FRONT</cp:lastModifiedBy>
  <cp:revision>7</cp:revision>
  <dcterms:created xsi:type="dcterms:W3CDTF">2025-01-07T17:01:29Z</dcterms:created>
  <dcterms:modified xsi:type="dcterms:W3CDTF">2025-01-08T14:53:06Z</dcterms:modified>
</cp:coreProperties>
</file>