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B6CA7-4656-4B61-B51C-F11CBBB68D54}" type="datetimeFigureOut">
              <a:rPr lang="en-US" smtClean="0"/>
              <a:pPr/>
              <a:t>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3A1F1-B997-4B24-90AA-F30CA216A4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B6CA7-4656-4B61-B51C-F11CBBB68D54}" type="datetimeFigureOut">
              <a:rPr lang="en-US" smtClean="0"/>
              <a:pPr/>
              <a:t>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3A1F1-B997-4B24-90AA-F30CA216A4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B6CA7-4656-4B61-B51C-F11CBBB68D54}" type="datetimeFigureOut">
              <a:rPr lang="en-US" smtClean="0"/>
              <a:pPr/>
              <a:t>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3A1F1-B997-4B24-90AA-F30CA216A4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B6CA7-4656-4B61-B51C-F11CBBB68D54}" type="datetimeFigureOut">
              <a:rPr lang="en-US" smtClean="0"/>
              <a:pPr/>
              <a:t>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3A1F1-B997-4B24-90AA-F30CA216A4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B6CA7-4656-4B61-B51C-F11CBBB68D54}" type="datetimeFigureOut">
              <a:rPr lang="en-US" smtClean="0"/>
              <a:pPr/>
              <a:t>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3A1F1-B997-4B24-90AA-F30CA216A4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B6CA7-4656-4B61-B51C-F11CBBB68D54}" type="datetimeFigureOut">
              <a:rPr lang="en-US" smtClean="0"/>
              <a:pPr/>
              <a:t>1/12/2025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3A1F1-B997-4B24-90AA-F30CA216A4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B6CA7-4656-4B61-B51C-F11CBBB68D54}" type="datetimeFigureOut">
              <a:rPr lang="en-US" smtClean="0"/>
              <a:pPr/>
              <a:t>1/12/2025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3A1F1-B997-4B24-90AA-F30CA216A4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B6CA7-4656-4B61-B51C-F11CBBB68D54}" type="datetimeFigureOut">
              <a:rPr lang="en-US" smtClean="0"/>
              <a:pPr/>
              <a:t>1/12/2025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3A1F1-B997-4B24-90AA-F30CA216A4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B6CA7-4656-4B61-B51C-F11CBBB68D54}" type="datetimeFigureOut">
              <a:rPr lang="en-US" smtClean="0"/>
              <a:pPr/>
              <a:t>1/12/2025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3A1F1-B997-4B24-90AA-F30CA216A4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B6CA7-4656-4B61-B51C-F11CBBB68D54}" type="datetimeFigureOut">
              <a:rPr lang="en-US" smtClean="0"/>
              <a:pPr/>
              <a:t>1/12/2025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3A1F1-B997-4B24-90AA-F30CA216A4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B6CA7-4656-4B61-B51C-F11CBBB68D54}" type="datetimeFigureOut">
              <a:rPr lang="en-US" smtClean="0"/>
              <a:pPr/>
              <a:t>1/12/2025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3A1F1-B997-4B24-90AA-F30CA216A4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AB6CA7-4656-4B61-B51C-F11CBBB68D54}" type="datetimeFigureOut">
              <a:rPr lang="en-US" smtClean="0"/>
              <a:pPr/>
              <a:t>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F3A1F1-B997-4B24-90AA-F30CA216A4B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Rock of ages.jpg"/>
          <p:cNvPicPr>
            <a:picLocks noChangeAspect="1"/>
          </p:cNvPicPr>
          <p:nvPr userDrawn="1"/>
        </p:nvPicPr>
        <p:blipFill>
          <a:blip r:embed="rId14" cstate="print">
            <a:lum bright="52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Dombo Rakatsemurw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81200" y="228600"/>
            <a:ext cx="5181600" cy="533400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Dombo</a:t>
            </a:r>
            <a:r>
              <a:rPr lang="en-US" b="1" dirty="0" smtClean="0"/>
              <a:t> </a:t>
            </a:r>
            <a:r>
              <a:rPr lang="en-US" b="1" dirty="0" err="1" smtClean="0"/>
              <a:t>Rakatsemurwa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219200"/>
            <a:ext cx="6781800" cy="4572000"/>
          </a:xfrm>
        </p:spPr>
        <p:txBody>
          <a:bodyPr numCol="2"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I.  </a:t>
            </a:r>
            <a:r>
              <a:rPr lang="en-US" sz="1800" b="1" dirty="0" err="1" smtClean="0">
                <a:solidFill>
                  <a:schemeClr val="tx1"/>
                </a:solidFill>
              </a:rPr>
              <a:t>Dombo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rakatsemurwa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Nga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ndiwigwe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munewo</a:t>
            </a:r>
            <a:r>
              <a:rPr lang="en-US" sz="1800" b="1" dirty="0" smtClean="0">
                <a:solidFill>
                  <a:schemeClr val="tx1"/>
                </a:solidFill>
              </a:rPr>
              <a:t>; 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Mvura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smtClean="0">
                <a:solidFill>
                  <a:schemeClr val="tx1"/>
                </a:solidFill>
              </a:rPr>
              <a:t>ne </a:t>
            </a:r>
            <a:r>
              <a:rPr lang="en-US" sz="1800" b="1" dirty="0" err="1" smtClean="0">
                <a:solidFill>
                  <a:schemeClr val="tx1"/>
                </a:solidFill>
              </a:rPr>
              <a:t>Maropa</a:t>
            </a:r>
            <a:r>
              <a:rPr lang="en-US" sz="1800" b="1" dirty="0" smtClean="0">
                <a:solidFill>
                  <a:schemeClr val="tx1"/>
                </a:solidFill>
              </a:rPr>
              <a:t>  </a:t>
            </a:r>
            <a:r>
              <a:rPr lang="en-US" sz="1800" b="1" dirty="0" err="1" smtClean="0">
                <a:solidFill>
                  <a:schemeClr val="tx1"/>
                </a:solidFill>
              </a:rPr>
              <a:t>zwe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Zwakabva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smtClean="0">
                <a:solidFill>
                  <a:schemeClr val="tx1"/>
                </a:solidFill>
              </a:rPr>
              <a:t>pa  </a:t>
            </a:r>
            <a:r>
              <a:rPr lang="en-US" sz="1800" b="1" dirty="0" err="1" smtClean="0">
                <a:solidFill>
                  <a:schemeClr val="tx1"/>
                </a:solidFill>
              </a:rPr>
              <a:t>rutiwi</a:t>
            </a:r>
            <a:r>
              <a:rPr lang="en-US" sz="1800" b="1" dirty="0" smtClean="0">
                <a:solidFill>
                  <a:schemeClr val="tx1"/>
                </a:solidFill>
              </a:rPr>
              <a:t>. 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Nga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zwibvise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chitema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Ne </a:t>
            </a:r>
            <a:r>
              <a:rPr lang="en-US" sz="1800" b="1" dirty="0" err="1" smtClean="0">
                <a:solidFill>
                  <a:schemeClr val="tx1"/>
                </a:solidFill>
              </a:rPr>
              <a:t>kundisunungura</a:t>
            </a:r>
            <a:r>
              <a:rPr lang="en-US" sz="18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2. Ha </a:t>
            </a:r>
            <a:r>
              <a:rPr lang="en-US" sz="1800" b="1" dirty="0" err="1" smtClean="0">
                <a:solidFill>
                  <a:schemeClr val="tx1"/>
                </a:solidFill>
              </a:rPr>
              <a:t>ndikwanise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ndega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Kucbengeta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Mutemo</a:t>
            </a:r>
            <a:r>
              <a:rPr lang="en-US" sz="1800" b="1" dirty="0" smtClean="0">
                <a:solidFill>
                  <a:schemeClr val="tx1"/>
                </a:solidFill>
              </a:rPr>
              <a:t>; </a:t>
            </a: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Kana </a:t>
            </a:r>
            <a:r>
              <a:rPr lang="en-US" sz="1800" b="1" dirty="0" err="1" smtClean="0">
                <a:solidFill>
                  <a:schemeClr val="tx1"/>
                </a:solidFill>
              </a:rPr>
              <a:t>ndichichemera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Zwitema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nhambwe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dzese</a:t>
            </a:r>
            <a:r>
              <a:rPr lang="en-US" sz="1800" b="1" dirty="0" smtClean="0">
                <a:solidFill>
                  <a:schemeClr val="tx1"/>
                </a:solidFill>
              </a:rPr>
              <a:t>, 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Handibviswi</a:t>
            </a:r>
            <a:r>
              <a:rPr lang="en-US" sz="1800" b="1" dirty="0" smtClean="0">
                <a:solidFill>
                  <a:schemeClr val="tx1"/>
                </a:solidFill>
              </a:rPr>
              <a:t>  mu </a:t>
            </a:r>
            <a:r>
              <a:rPr lang="en-US" sz="1800" b="1" dirty="0" err="1" smtClean="0">
                <a:solidFill>
                  <a:schemeClr val="tx1"/>
                </a:solidFill>
              </a:rPr>
              <a:t>mhoswa</a:t>
            </a:r>
            <a:r>
              <a:rPr lang="en-US" sz="1800" b="1" dirty="0" smtClean="0">
                <a:solidFill>
                  <a:schemeClr val="tx1"/>
                </a:solidFill>
              </a:rPr>
              <a:t>; 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Ungaponise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wega</a:t>
            </a:r>
            <a:r>
              <a:rPr lang="en-US" sz="1800" b="1" dirty="0" smtClean="0">
                <a:solidFill>
                  <a:schemeClr val="tx1"/>
                </a:solidFill>
              </a:rPr>
              <a:t>. </a:t>
            </a: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3. </a:t>
            </a:r>
            <a:r>
              <a:rPr lang="en-US" sz="1800" b="1" dirty="0" err="1" smtClean="0">
                <a:solidFill>
                  <a:schemeClr val="tx1"/>
                </a:solidFill>
              </a:rPr>
              <a:t>Handingayiti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cbiro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Ndisabata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Mchlnjiko</a:t>
            </a:r>
            <a:r>
              <a:rPr lang="en-US" sz="1800" b="1" dirty="0" smtClean="0">
                <a:solidFill>
                  <a:schemeClr val="tx1"/>
                </a:solidFill>
              </a:rPr>
              <a:t> ; 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Handina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simba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ndega</a:t>
            </a:r>
            <a:r>
              <a:rPr lang="en-US" sz="1800" b="1" dirty="0" smtClean="0">
                <a:solidFill>
                  <a:schemeClr val="tx1"/>
                </a:solidFill>
              </a:rPr>
              <a:t>, 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Ndiwe</a:t>
            </a:r>
            <a:r>
              <a:rPr lang="en-US" sz="1800" b="1" dirty="0" smtClean="0">
                <a:solidFill>
                  <a:schemeClr val="tx1"/>
                </a:solidFill>
              </a:rPr>
              <a:t>  </a:t>
            </a:r>
            <a:r>
              <a:rPr lang="en-US" sz="1800" b="1" dirty="0" err="1" smtClean="0">
                <a:solidFill>
                  <a:schemeClr val="tx1"/>
                </a:solidFill>
              </a:rPr>
              <a:t>unobatsira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smtClean="0">
                <a:solidFill>
                  <a:schemeClr val="tx1"/>
                </a:solidFill>
              </a:rPr>
              <a:t>; </a:t>
            </a: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Ndawuya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ndino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tswina</a:t>
            </a:r>
            <a:r>
              <a:rPr lang="en-US" sz="1800" b="1" dirty="0" smtClean="0">
                <a:solidFill>
                  <a:schemeClr val="tx1"/>
                </a:solidFill>
              </a:rPr>
              <a:t>, 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Ndisuko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Muponisi</a:t>
            </a:r>
            <a:r>
              <a:rPr lang="en-US" sz="1800" b="1" dirty="0" smtClean="0">
                <a:solidFill>
                  <a:schemeClr val="tx1"/>
                </a:solidFill>
              </a:rPr>
              <a:t>. </a:t>
            </a: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4.  </a:t>
            </a:r>
            <a:r>
              <a:rPr lang="en-US" sz="1800" b="1" dirty="0" err="1" smtClean="0">
                <a:solidFill>
                  <a:schemeClr val="tx1"/>
                </a:solidFill>
              </a:rPr>
              <a:t>Ndigere</a:t>
            </a:r>
            <a:r>
              <a:rPr lang="en-US" sz="1800" b="1" dirty="0" smtClean="0">
                <a:solidFill>
                  <a:schemeClr val="tx1"/>
                </a:solidFill>
              </a:rPr>
              <a:t>  </a:t>
            </a:r>
            <a:r>
              <a:rPr lang="en-US" sz="1800" b="1" dirty="0" err="1" smtClean="0">
                <a:solidFill>
                  <a:schemeClr val="tx1"/>
                </a:solidFill>
              </a:rPr>
              <a:t>pasi</a:t>
            </a:r>
            <a:r>
              <a:rPr lang="en-US" sz="1800" b="1" dirty="0" smtClean="0">
                <a:solidFill>
                  <a:schemeClr val="tx1"/>
                </a:solidFill>
              </a:rPr>
              <a:t>  </a:t>
            </a:r>
            <a:r>
              <a:rPr lang="en-US" sz="1800" b="1" dirty="0" err="1" smtClean="0">
                <a:solidFill>
                  <a:schemeClr val="tx1"/>
                </a:solidFill>
              </a:rPr>
              <a:t>pano</a:t>
            </a:r>
            <a:r>
              <a:rPr lang="en-US" sz="1800" b="1" dirty="0" smtClean="0">
                <a:solidFill>
                  <a:schemeClr val="tx1"/>
                </a:solidFill>
              </a:rPr>
              <a:t>, </a:t>
            </a: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No pa  </a:t>
            </a:r>
            <a:r>
              <a:rPr lang="en-US" sz="1800" b="1" dirty="0" err="1" smtClean="0">
                <a:solidFill>
                  <a:schemeClr val="tx1"/>
                </a:solidFill>
              </a:rPr>
              <a:t>nguwa</a:t>
            </a:r>
            <a:r>
              <a:rPr lang="en-US" sz="1800" b="1" dirty="0" smtClean="0">
                <a:solidFill>
                  <a:schemeClr val="tx1"/>
                </a:solidFill>
              </a:rPr>
              <a:t> ye </a:t>
            </a:r>
            <a:r>
              <a:rPr lang="en-US" sz="1800" b="1" dirty="0" err="1" smtClean="0">
                <a:solidFill>
                  <a:schemeClr val="tx1"/>
                </a:solidFill>
              </a:rPr>
              <a:t>kufa</a:t>
            </a:r>
            <a:r>
              <a:rPr lang="en-US" sz="1800" b="1" dirty="0" smtClean="0">
                <a:solidFill>
                  <a:schemeClr val="tx1"/>
                </a:solidFill>
              </a:rPr>
              <a:t>, </a:t>
            </a: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Apo  </a:t>
            </a:r>
            <a:r>
              <a:rPr lang="en-US" sz="1800" b="1" dirty="0" err="1" smtClean="0">
                <a:solidFill>
                  <a:schemeClr val="tx1"/>
                </a:solidFill>
              </a:rPr>
              <a:t>ndichaswendera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Kunewe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kundotongwa</a:t>
            </a:r>
            <a:r>
              <a:rPr lang="en-US" sz="1800" b="1" dirty="0" smtClean="0">
                <a:solidFill>
                  <a:schemeClr val="tx1"/>
                </a:solidFill>
              </a:rPr>
              <a:t>, 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Dombo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rakatsemurwa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Nga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ndiwigwe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munewe</a:t>
            </a:r>
            <a:r>
              <a:rPr lang="en-US" sz="1800" b="1" dirty="0" smtClean="0">
                <a:solidFill>
                  <a:schemeClr val="tx1"/>
                </a:solidFill>
              </a:rPr>
              <a:t>. 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smtClean="0">
                <a:solidFill>
                  <a:schemeClr val="tx1"/>
                </a:solidFill>
              </a:rPr>
              <a:t>Amen.</a:t>
            </a:r>
          </a:p>
          <a:p>
            <a:pPr algn="l"/>
            <a:endParaRPr lang="en-US" sz="1800" b="1" dirty="0">
              <a:solidFill>
                <a:schemeClr val="tx1"/>
              </a:solidFill>
            </a:endParaRP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595</TotalTime>
  <Words>91</Words>
  <Application>Microsoft Office PowerPoint</Application>
  <PresentationFormat>On-screen Show (4:3)</PresentationFormat>
  <Paragraphs>29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Dombo Rakatsemurwa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Dombo rakatsemurwa  shona</dc:title>
  <dc:creator>FRONT</dc:creator>
  <cp:lastModifiedBy>FRONT</cp:lastModifiedBy>
  <cp:revision>10</cp:revision>
  <dcterms:created xsi:type="dcterms:W3CDTF">2025-01-04T18:03:10Z</dcterms:created>
  <dcterms:modified xsi:type="dcterms:W3CDTF">2025-01-12T22:09:09Z</dcterms:modified>
</cp:coreProperties>
</file>