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292C-4973-453B-B644-41CD73E644CD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DC8D-027B-41FF-A504-A11ED4CE21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292C-4973-453B-B644-41CD73E644CD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DC8D-027B-41FF-A504-A11ED4CE21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292C-4973-453B-B644-41CD73E644CD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DC8D-027B-41FF-A504-A11ED4CE21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292C-4973-453B-B644-41CD73E644CD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DC8D-027B-41FF-A504-A11ED4CE21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292C-4973-453B-B644-41CD73E644CD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DC8D-027B-41FF-A504-A11ED4CE21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292C-4973-453B-B644-41CD73E644CD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DC8D-027B-41FF-A504-A11ED4CE21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292C-4973-453B-B644-41CD73E644CD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DC8D-027B-41FF-A504-A11ED4CE21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292C-4973-453B-B644-41CD73E644CD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DC8D-027B-41FF-A504-A11ED4CE21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292C-4973-453B-B644-41CD73E644CD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DC8D-027B-41FF-A504-A11ED4CE21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292C-4973-453B-B644-41CD73E644CD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DC8D-027B-41FF-A504-A11ED4CE21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292C-4973-453B-B644-41CD73E644CD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DC8D-027B-41FF-A504-A11ED4CE21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D292C-4973-453B-B644-41CD73E644CD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ADC8D-027B-41FF-A504-A11ED4CE21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Đời Đời Chúa Thánh T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0"/>
            <a:ext cx="56388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Đời</a:t>
            </a:r>
            <a:r>
              <a:rPr lang="en-US" b="1" dirty="0" smtClean="0"/>
              <a:t> </a:t>
            </a:r>
            <a:r>
              <a:rPr lang="en-US" b="1" dirty="0" err="1" smtClean="0"/>
              <a:t>Đời</a:t>
            </a:r>
            <a:r>
              <a:rPr lang="en-US" b="1" dirty="0" smtClean="0"/>
              <a:t> </a:t>
            </a:r>
            <a:r>
              <a:rPr lang="en-US" b="1" dirty="0" err="1" smtClean="0"/>
              <a:t>Chúa</a:t>
            </a:r>
            <a:r>
              <a:rPr lang="en-US" b="1" dirty="0" smtClean="0"/>
              <a:t> </a:t>
            </a:r>
            <a:r>
              <a:rPr lang="en-US" b="1" dirty="0" err="1" smtClean="0"/>
              <a:t>Thánh</a:t>
            </a:r>
            <a:r>
              <a:rPr lang="en-US" b="1" dirty="0" smtClean="0"/>
              <a:t> </a:t>
            </a:r>
            <a:r>
              <a:rPr lang="en-US" b="1" dirty="0" err="1" smtClean="0"/>
              <a:t>Thay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33400"/>
            <a:ext cx="4572000" cy="4114800"/>
          </a:xfrm>
        </p:spPr>
        <p:txBody>
          <a:bodyPr>
            <a:noAutofit/>
          </a:bodyPr>
          <a:lstStyle/>
          <a:p>
            <a:pPr algn="l"/>
            <a:r>
              <a:rPr lang="vi-VN" sz="1100" b="1" dirty="0" smtClean="0">
                <a:solidFill>
                  <a:schemeClr val="tx1"/>
                </a:solidFill>
              </a:rPr>
              <a:t>Ngàn tiếng chúc tán xuyên thế hệ, cúi xuống để suy tôn Ngài</a:t>
            </a:r>
          </a:p>
          <a:p>
            <a:pPr algn="l"/>
            <a:r>
              <a:rPr lang="vi-VN" sz="1100" b="1" dirty="0" smtClean="0">
                <a:solidFill>
                  <a:schemeClr val="tx1"/>
                </a:solidFill>
              </a:rPr>
              <a:t>Cùng dâng khúc hát lên Chiên con, đến đời đời</a:t>
            </a:r>
          </a:p>
          <a:p>
            <a:pPr algn="l"/>
            <a:r>
              <a:rPr lang="vi-VN" sz="1100" b="1" dirty="0" smtClean="0">
                <a:solidFill>
                  <a:schemeClr val="tx1"/>
                </a:solidFill>
              </a:rPr>
              <a:t>Từ trước đã có những con người, và những kẻ sẽ tin Ngài</a:t>
            </a:r>
          </a:p>
          <a:p>
            <a:pPr algn="l"/>
            <a:r>
              <a:rPr lang="vi-VN" sz="1100" b="1" dirty="0" smtClean="0">
                <a:solidFill>
                  <a:schemeClr val="tx1"/>
                </a:solidFill>
              </a:rPr>
              <a:t>Cùng dâng khúc hát lên Chiên con, đến đời đời.</a:t>
            </a:r>
          </a:p>
          <a:p>
            <a:pPr algn="l"/>
            <a:endParaRPr lang="vi-VN" sz="8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1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vi-VN" sz="1100" b="1" dirty="0" smtClean="0">
                <a:solidFill>
                  <a:srgbClr val="FF0000"/>
                </a:solidFill>
              </a:rPr>
              <a:t>Danh Cha ôi danh cao vời  Danh Cha ôi danh uy quyền</a:t>
            </a:r>
          </a:p>
          <a:p>
            <a:pPr algn="l"/>
            <a:r>
              <a:rPr lang="vi-VN" sz="1100" b="1" dirty="0" smtClean="0">
                <a:solidFill>
                  <a:srgbClr val="FF0000"/>
                </a:solidFill>
              </a:rPr>
              <a:t>Danh Cha đứng vững trên muôn danh</a:t>
            </a:r>
          </a:p>
          <a:p>
            <a:pPr algn="l"/>
            <a:r>
              <a:rPr lang="vi-VN" sz="1100" b="1" dirty="0" smtClean="0">
                <a:solidFill>
                  <a:srgbClr val="FF0000"/>
                </a:solidFill>
              </a:rPr>
              <a:t>Muôn ngôi với muôn vương </a:t>
            </a:r>
            <a:r>
              <a:rPr lang="vi-VN" sz="1100" b="1" dirty="0" smtClean="0">
                <a:solidFill>
                  <a:srgbClr val="FF0000"/>
                </a:solidFill>
              </a:rPr>
              <a:t>quyền</a:t>
            </a:r>
            <a:r>
              <a:rPr lang="en-US" sz="1100" b="1" dirty="0" smtClean="0">
                <a:solidFill>
                  <a:srgbClr val="FF0000"/>
                </a:solidFill>
              </a:rPr>
              <a:t>  </a:t>
            </a:r>
            <a:r>
              <a:rPr lang="vi-VN" sz="1100" b="1" dirty="0" smtClean="0">
                <a:solidFill>
                  <a:srgbClr val="FF0000"/>
                </a:solidFill>
              </a:rPr>
              <a:t>Muôn </a:t>
            </a:r>
            <a:r>
              <a:rPr lang="vi-VN" sz="1100" b="1" dirty="0" smtClean="0">
                <a:solidFill>
                  <a:srgbClr val="FF0000"/>
                </a:solidFill>
              </a:rPr>
              <a:t>uy với muôn danh vị</a:t>
            </a:r>
          </a:p>
          <a:p>
            <a:pPr algn="l"/>
            <a:r>
              <a:rPr lang="vi-VN" sz="1100" b="1" dirty="0" smtClean="0">
                <a:solidFill>
                  <a:srgbClr val="FF0000"/>
                </a:solidFill>
              </a:rPr>
              <a:t>Danh Cha đứng vững trên muôn danh.</a:t>
            </a:r>
          </a:p>
          <a:p>
            <a:pPr algn="l"/>
            <a:endParaRPr lang="vi-VN" sz="8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1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vi-VN" sz="1100" b="1" dirty="0" smtClean="0">
                <a:solidFill>
                  <a:srgbClr val="FF0000"/>
                </a:solidFill>
              </a:rPr>
              <a:t>Ngàn Thiên sứ rao truyền, Thánh thay</a:t>
            </a:r>
          </a:p>
          <a:p>
            <a:pPr algn="l"/>
            <a:r>
              <a:rPr lang="vi-VN" sz="1100" b="1" dirty="0" smtClean="0">
                <a:solidFill>
                  <a:srgbClr val="FF0000"/>
                </a:solidFill>
              </a:rPr>
              <a:t>Vạn vật cũng giãi bày, Thánh thay</a:t>
            </a:r>
          </a:p>
          <a:p>
            <a:pPr algn="l"/>
            <a:r>
              <a:rPr lang="vi-VN" sz="1100" b="1" dirty="0" smtClean="0">
                <a:solidFill>
                  <a:srgbClr val="FF0000"/>
                </a:solidFill>
              </a:rPr>
              <a:t>Nguyện tôn cao Ngài mãi, Thánh thay</a:t>
            </a:r>
          </a:p>
          <a:p>
            <a:pPr algn="l"/>
            <a:r>
              <a:rPr lang="vi-VN" sz="1100" b="1" dirty="0" smtClean="0">
                <a:solidFill>
                  <a:srgbClr val="FF0000"/>
                </a:solidFill>
              </a:rPr>
              <a:t>Đời đời Chúa Thánh thay.</a:t>
            </a:r>
          </a:p>
          <a:p>
            <a:pPr algn="l"/>
            <a:endParaRPr lang="vi-VN" sz="8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100" b="1" dirty="0" smtClean="0">
                <a:solidFill>
                  <a:schemeClr val="tx1"/>
                </a:solidFill>
              </a:rPr>
              <a:t>Hỡi những kẻ được tha tội, này hỡi những kẻ được chuộc</a:t>
            </a:r>
          </a:p>
          <a:p>
            <a:pPr algn="l"/>
            <a:r>
              <a:rPr lang="vi-VN" sz="1100" b="1" dirty="0" smtClean="0">
                <a:solidFill>
                  <a:schemeClr val="tx1"/>
                </a:solidFill>
              </a:rPr>
              <a:t>Cùng dâng khúc hát lên Chiên con, đến đời đời</a:t>
            </a:r>
          </a:p>
          <a:p>
            <a:pPr algn="l"/>
            <a:r>
              <a:rPr lang="vi-VN" sz="1100" b="1" dirty="0" smtClean="0">
                <a:solidFill>
                  <a:schemeClr val="tx1"/>
                </a:solidFill>
              </a:rPr>
              <a:t>Hỡi những bước chân công bình, được ấn chứng bởi danh Ngài</a:t>
            </a:r>
          </a:p>
          <a:p>
            <a:pPr algn="l"/>
            <a:r>
              <a:rPr lang="vi-VN" sz="1100" b="1" dirty="0" smtClean="0">
                <a:solidFill>
                  <a:schemeClr val="tx1"/>
                </a:solidFill>
              </a:rPr>
              <a:t>Cùng dâng khúc hát lên Chiên con, đến đời đời</a:t>
            </a:r>
          </a:p>
          <a:p>
            <a:pPr algn="l"/>
            <a:r>
              <a:rPr lang="vi-VN" sz="1100" b="1" dirty="0" smtClean="0">
                <a:solidFill>
                  <a:schemeClr val="tx1"/>
                </a:solidFill>
              </a:rPr>
              <a:t>Cùng hát khúc hát, ngợi Đấng muôn thu, đời đời.</a:t>
            </a:r>
          </a:p>
          <a:p>
            <a:pPr algn="l"/>
            <a:endParaRPr lang="vi-VN" sz="8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100" b="1" dirty="0" smtClean="0">
                <a:solidFill>
                  <a:srgbClr val="FF0000"/>
                </a:solidFill>
              </a:rPr>
              <a:t>Chorus 2</a:t>
            </a:r>
          </a:p>
          <a:p>
            <a:pPr algn="l"/>
            <a:r>
              <a:rPr lang="vi-VN" sz="1100" b="1" dirty="0" smtClean="0">
                <a:solidFill>
                  <a:srgbClr val="FF0000"/>
                </a:solidFill>
              </a:rPr>
              <a:t>Mọi dân hát tôn thờ, Thánh thay</a:t>
            </a:r>
          </a:p>
          <a:p>
            <a:pPr algn="l"/>
            <a:r>
              <a:rPr lang="vi-VN" sz="1100" b="1" dirty="0" smtClean="0">
                <a:solidFill>
                  <a:srgbClr val="FF0000"/>
                </a:solidFill>
              </a:rPr>
              <a:t>Ngợi Vua của muôn loài, Thánh thay</a:t>
            </a:r>
          </a:p>
          <a:p>
            <a:pPr algn="l"/>
            <a:r>
              <a:rPr lang="vi-VN" sz="1100" b="1" dirty="0" smtClean="0">
                <a:solidFill>
                  <a:srgbClr val="FF0000"/>
                </a:solidFill>
              </a:rPr>
              <a:t>Ngài sẽ mãi là Đấng, Thánh thay</a:t>
            </a:r>
          </a:p>
          <a:p>
            <a:pPr algn="l"/>
            <a:r>
              <a:rPr lang="vi-VN" sz="1100" b="1" dirty="0" smtClean="0">
                <a:solidFill>
                  <a:srgbClr val="FF0000"/>
                </a:solidFill>
              </a:rPr>
              <a:t>Đời đời Chúa Thánh thay.</a:t>
            </a:r>
          </a:p>
          <a:p>
            <a:pPr algn="l"/>
            <a:endParaRPr lang="vi-VN" sz="8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100" b="1" dirty="0" smtClean="0">
                <a:solidFill>
                  <a:schemeClr val="tx1"/>
                </a:solidFill>
              </a:rPr>
              <a:t>Tag</a:t>
            </a:r>
          </a:p>
          <a:p>
            <a:pPr algn="l"/>
            <a:r>
              <a:rPr lang="vi-VN" sz="1100" b="1" dirty="0" smtClean="0">
                <a:solidFill>
                  <a:schemeClr val="tx1"/>
                </a:solidFill>
              </a:rPr>
              <a:t>Ngài sẽ mãi là Đấng, Thánh thay</a:t>
            </a:r>
          </a:p>
          <a:p>
            <a:pPr algn="l"/>
            <a:r>
              <a:rPr lang="vi-VN" sz="1100" b="1" dirty="0" smtClean="0">
                <a:solidFill>
                  <a:schemeClr val="tx1"/>
                </a:solidFill>
              </a:rPr>
              <a:t>Đời đời Chúa Thánh thay.</a:t>
            </a:r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endParaRPr lang="vi-VN" sz="11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236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Đời Đời Chúa Thánh Thay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Mãi Mãi Thánh Khiết VIET</dc:title>
  <dc:creator>FRONT</dc:creator>
  <cp:lastModifiedBy>FRONT</cp:lastModifiedBy>
  <cp:revision>7</cp:revision>
  <dcterms:created xsi:type="dcterms:W3CDTF">2025-01-20T22:34:10Z</dcterms:created>
  <dcterms:modified xsi:type="dcterms:W3CDTF">2025-01-27T15:15:15Z</dcterms:modified>
</cp:coreProperties>
</file>