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3798C-DB40-4352-B231-75A989947FDB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54C29-56A2-4DCB-BA70-526647632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w Thank We All Our God2.jpg"/>
          <p:cNvPicPr>
            <a:picLocks noChangeAspect="1"/>
          </p:cNvPicPr>
          <p:nvPr userDrawn="1"/>
        </p:nvPicPr>
        <p:blipFill>
          <a:blip r:embed="rId14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ď Bohu Chvála Dík a Č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228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 smtClean="0"/>
              <a:t>Buď</a:t>
            </a:r>
            <a:r>
              <a:rPr lang="en-US" b="1" dirty="0" smtClean="0"/>
              <a:t> </a:t>
            </a:r>
            <a:r>
              <a:rPr lang="en-US" b="1" dirty="0" err="1" smtClean="0"/>
              <a:t>Bohu</a:t>
            </a:r>
            <a:r>
              <a:rPr lang="en-US" b="1" dirty="0" smtClean="0"/>
              <a:t> </a:t>
            </a:r>
            <a:r>
              <a:rPr lang="en-US" b="1" dirty="0" err="1" smtClean="0"/>
              <a:t>Chvála</a:t>
            </a:r>
            <a:r>
              <a:rPr lang="en-US" b="1" dirty="0" smtClean="0"/>
              <a:t> </a:t>
            </a:r>
            <a:r>
              <a:rPr lang="en-US" b="1" dirty="0" err="1" smtClean="0"/>
              <a:t>Dík</a:t>
            </a:r>
            <a:r>
              <a:rPr lang="en-US" b="1" dirty="0" smtClean="0"/>
              <a:t> a </a:t>
            </a:r>
            <a:r>
              <a:rPr lang="en-US" b="1" dirty="0" err="1" smtClean="0"/>
              <a:t>Čest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10058400" cy="1981200"/>
          </a:xfrm>
        </p:spPr>
        <p:txBody>
          <a:bodyPr numCol="3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čest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pozdravení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vzešla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ratolest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vinném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kmeni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milosrdenství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Otcova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údy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Kristova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putujeme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královstvím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radujte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andělé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ztemnělé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snáší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svým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světlem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rozjasní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kmen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církve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přivlastní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mladou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ratolest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plody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hvězdo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dítko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výsosti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oběť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svatého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svědkyní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bezpečnou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ochránkyní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zrozené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pramene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Buď Bohu Chvála Dík a Čest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Buď Bohu Sláva, Dík a Čest czech</dc:title>
  <dc:creator>FRONT</dc:creator>
  <cp:lastModifiedBy>FRONT</cp:lastModifiedBy>
  <cp:revision>8</cp:revision>
  <dcterms:created xsi:type="dcterms:W3CDTF">2024-09-16T16:11:25Z</dcterms:created>
  <dcterms:modified xsi:type="dcterms:W3CDTF">2025-01-04T14:24:01Z</dcterms:modified>
</cp:coreProperties>
</file>