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A546-1D13-442F-8399-74E5AE36CFE0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5012-2ACD-42D1-960A-ABDDAA7E31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A546-1D13-442F-8399-74E5AE36CFE0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5012-2ACD-42D1-960A-ABDDAA7E31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A546-1D13-442F-8399-74E5AE36CFE0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5012-2ACD-42D1-960A-ABDDAA7E31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A546-1D13-442F-8399-74E5AE36CFE0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5012-2ACD-42D1-960A-ABDDAA7E31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A546-1D13-442F-8399-74E5AE36CFE0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5012-2ACD-42D1-960A-ABDDAA7E31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A546-1D13-442F-8399-74E5AE36CFE0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5012-2ACD-42D1-960A-ABDDAA7E31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A546-1D13-442F-8399-74E5AE36CFE0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5012-2ACD-42D1-960A-ABDDAA7E31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A546-1D13-442F-8399-74E5AE36CFE0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5012-2ACD-42D1-960A-ABDDAA7E31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A546-1D13-442F-8399-74E5AE36CFE0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5012-2ACD-42D1-960A-ABDDAA7E31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A546-1D13-442F-8399-74E5AE36CFE0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5012-2ACD-42D1-960A-ABDDAA7E31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A546-1D13-442F-8399-74E5AE36CFE0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5012-2ACD-42D1-960A-ABDDAA7E31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1A546-1D13-442F-8399-74E5AE36CFE0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95012-2ACD-42D1-960A-ABDDAA7E315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peace, like a river, attendeth my way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dunay kalinaw’s kalag k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3042" y="142852"/>
            <a:ext cx="5929354" cy="500066"/>
          </a:xfrm>
        </p:spPr>
        <p:txBody>
          <a:bodyPr>
            <a:normAutofit fontScale="90000"/>
          </a:bodyPr>
          <a:lstStyle/>
          <a:p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 </a:t>
            </a:r>
            <a:r>
              <a:rPr lang="fi-FI" b="1" dirty="0" smtClean="0"/>
              <a:t>Adunay kalinaw’s kalag ko </a:t>
            </a:r>
            <a:r>
              <a:rPr lang="fi-FI" dirty="0"/>
              <a:t/>
            </a:r>
            <a:br>
              <a:rPr lang="fi-FI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0364" y="1071546"/>
            <a:ext cx="3786214" cy="4138626"/>
          </a:xfrm>
        </p:spPr>
        <p:txBody>
          <a:bodyPr numCol="1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sama’s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suba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kagul-anan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kahimtang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Aduna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kalinawan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Adunay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kalinaw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Adunay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kalinaw’s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kalag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Bulahan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hunahuna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gilansang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gibuhian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Dalaygon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Ginoo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padalia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bulahang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adlaw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gitoohan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-an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Cristo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mokunsad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S’ya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adlaw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moabot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69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Adunay kalinaw’s kalag ko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Kon kalinaw’s dalan sama sa suba </dc:title>
  <dc:creator>mary</dc:creator>
  <cp:lastModifiedBy>FRONT</cp:lastModifiedBy>
  <cp:revision>9</cp:revision>
  <dcterms:created xsi:type="dcterms:W3CDTF">2021-07-26T18:37:44Z</dcterms:created>
  <dcterms:modified xsi:type="dcterms:W3CDTF">2025-01-02T18:42:58Z</dcterms:modified>
</cp:coreProperties>
</file>