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86" d="100"/>
          <a:sy n="86" d="100"/>
        </p:scale>
        <p:origin x="-316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723E0-5C52-4F15-B3ED-8A62144378A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260D4-C9D6-4014-83FA-FB85BB91BA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jamais Tu es sa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2286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A jamais Tu es </a:t>
            </a:r>
            <a:r>
              <a:rPr lang="fr-FR" b="1" dirty="0" smtClean="0"/>
              <a:t>saint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3429000" cy="4343400"/>
          </a:xfrm>
        </p:spPr>
        <p:txBody>
          <a:bodyPr>
            <a:noAutofit/>
          </a:bodyPr>
          <a:lstStyle/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Toutes les générations Devant Lui prosternées</a:t>
            </a:r>
          </a:p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Entonnent ensemble un cantique À l’Agneau</a:t>
            </a:r>
          </a:p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Ceux qui nous ont précédés Et ceux qui nous suivront</a:t>
            </a:r>
          </a:p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Entonneront ce cantique À l’Agneau.</a:t>
            </a:r>
          </a:p>
          <a:p>
            <a:pPr algn="l"/>
            <a:r>
              <a:rPr lang="fr-FR" sz="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Pré-Refrain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Ton nom est le plus grand Ton nom est tout puissant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Ton nom est au-dessus de tout.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Puissances, autorités Royaumes et dignités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Ton nom est au-dessus de tout.</a:t>
            </a:r>
          </a:p>
          <a:p>
            <a:pPr algn="l"/>
            <a:r>
              <a:rPr lang="fr-FR" sz="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Refrain 1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Et les anges acclament, Tu es saint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L'univers proclame, Tu es saint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Tu es glorifié, Dieu très saint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À jamais Tu es saint.</a:t>
            </a:r>
          </a:p>
          <a:p>
            <a:pPr algn="l"/>
            <a:r>
              <a:rPr lang="fr-FR" sz="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Vous qu’Il a pardonnés Vous qu'Il a rachetés</a:t>
            </a:r>
          </a:p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Venez chanter ce cantique À l’Agneau</a:t>
            </a:r>
          </a:p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Vous qu'Il a libérés Vous qui portez Son nom</a:t>
            </a:r>
          </a:p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Venez chanter ce cantique À l’Agneau</a:t>
            </a:r>
          </a:p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Nos voix résonnent pour l'éternité.</a:t>
            </a:r>
          </a:p>
          <a:p>
            <a:pPr algn="l"/>
            <a:r>
              <a:rPr lang="fr-FR" sz="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Refrain 2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Tout Ton peuple crie, Tu es saint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Toi le Roi des rois, Tu es saint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Dieu d’éternité, Tu es saint</a:t>
            </a:r>
          </a:p>
          <a:p>
            <a:pPr algn="l"/>
            <a:r>
              <a:rPr lang="fr-FR" sz="1100" b="1" dirty="0" smtClean="0">
                <a:solidFill>
                  <a:srgbClr val="FF0000"/>
                </a:solidFill>
              </a:rPr>
              <a:t>À jamais Tu es saint.</a:t>
            </a:r>
          </a:p>
          <a:p>
            <a:pPr algn="l"/>
            <a:r>
              <a:rPr lang="fr-FR" sz="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Pont</a:t>
            </a:r>
          </a:p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Dieu d’éternité, Tu es saint</a:t>
            </a:r>
          </a:p>
          <a:p>
            <a:pPr algn="l"/>
            <a:r>
              <a:rPr lang="fr-FR" sz="1100" b="1" dirty="0" smtClean="0">
                <a:solidFill>
                  <a:schemeClr val="tx1"/>
                </a:solidFill>
              </a:rPr>
              <a:t>À jamais Tu es saint.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178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jamais Tu es saint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jamais Tu es saint </dc:title>
  <dc:creator>FRONT</dc:creator>
  <cp:lastModifiedBy>FRONT</cp:lastModifiedBy>
  <cp:revision>5</cp:revision>
  <dcterms:created xsi:type="dcterms:W3CDTF">2025-01-24T15:25:17Z</dcterms:created>
  <dcterms:modified xsi:type="dcterms:W3CDTF">2025-01-24T17:10:07Z</dcterms:modified>
</cp:coreProperties>
</file>