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9059-2708-46E3-A743-A43B72D88D5C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11B5-5258-4884-9CEC-9359954953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小鼓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152400"/>
            <a:ext cx="1828800" cy="304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小鼓手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609600"/>
            <a:ext cx="7315200" cy="60198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来有人说</a:t>
            </a:r>
            <a:endParaRPr lang="ko-KR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去朝拜新生王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带上美好礼物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放在君王面前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一起荣耀祂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赞美祂</a:t>
            </a:r>
          </a:p>
          <a:p>
            <a:pPr algn="l"/>
            <a:endParaRPr lang="ko-KR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哦，小耶稣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我是个穷孩子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我也一无所有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但我会敲小鼓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我为你奏乐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小鼓手</a:t>
            </a: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听我敲鼓</a:t>
            </a:r>
            <a:endParaRPr lang="ko-KR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敲起心动节奏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圣母欢喜快乐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牛羊伴随起舞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哦，他对我笑</a:t>
            </a:r>
          </a:p>
          <a:p>
            <a:pPr algn="l"/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rum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</a:t>
            </a:r>
            <a:endParaRPr lang="en-US" altLang="ko-KR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120</Words>
  <Application>Microsoft Office PowerPoint</Application>
  <PresentationFormat>On-screen Show (4:3)</PresentationFormat>
  <Paragraphs>56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小鼓手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小鼓手</dc:title>
  <dc:creator>FRONT</dc:creator>
  <cp:lastModifiedBy>FRONT</cp:lastModifiedBy>
  <cp:revision>3</cp:revision>
  <dcterms:created xsi:type="dcterms:W3CDTF">2024-11-29T19:52:08Z</dcterms:created>
  <dcterms:modified xsi:type="dcterms:W3CDTF">2024-12-02T03:39:30Z</dcterms:modified>
</cp:coreProperties>
</file>