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1C57E-A37A-4914-9B9B-02E8722CD905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44A72-3B20-4FA7-BEC0-D9469365B4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مجد الآيات غنو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142853"/>
            <a:ext cx="3429024" cy="357190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أمجد </a:t>
            </a:r>
            <a:r>
              <a:rPr lang="ar-AE" b="1" dirty="0"/>
              <a:t>الآيات غنوا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3438" y="642918"/>
            <a:ext cx="2828900" cy="4946104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أمجد الآيات غنوا بشروا الجموع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أمسًا واليوم دومًا هُو هو يسوع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لم يزل يمحو الخطايا يبرئ العليل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يسكت الموج ينجي والعنا يزيل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 أمس واليوم وإلى الأبد يسوع يدوم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كل شيء يتغير يسوع يدوم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مجدا لاسمه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كل شيء يتغير يسوع يدوم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جال في الأرضِ طبيباً كم شفى سَقيمْ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لم يزلْ يشفي ويُحيي كما في القديمْ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إن أتيتَ أنت ايضاً منهُ طالباً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مؤمناً به فلن تـ ـعودَ خائباً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وإلى عمواسَ يومًا سار كالرفيق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ويسير الآن معنا في رخا وضيق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وهو آتٍ عن قريبٍ مثلما وعد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وسنبقى كل حينٍ معهُ </a:t>
            </a:r>
            <a:r>
              <a:rPr lang="ar-AE" sz="1600" b="1" dirty="0" smtClean="0">
                <a:solidFill>
                  <a:schemeClr val="tx1"/>
                </a:solidFill>
              </a:rPr>
              <a:t>للأبدْ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93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أمجد الآيات غنوا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أمجد الآيات غنوا</dc:title>
  <dc:creator>mary</dc:creator>
  <cp:lastModifiedBy>FRONT</cp:lastModifiedBy>
  <cp:revision>9</cp:revision>
  <dcterms:created xsi:type="dcterms:W3CDTF">2022-07-28T14:59:39Z</dcterms:created>
  <dcterms:modified xsi:type="dcterms:W3CDTF">2024-12-30T21:08:16Z</dcterms:modified>
</cp:coreProperties>
</file>