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8E8-ECCA-4F75-9B34-42AED43BE697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947-EC1A-47DF-BD32-C1DAABD8F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8E8-ECCA-4F75-9B34-42AED43BE697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947-EC1A-47DF-BD32-C1DAABD8F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8E8-ECCA-4F75-9B34-42AED43BE697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947-EC1A-47DF-BD32-C1DAABD8F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8E8-ECCA-4F75-9B34-42AED43BE697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947-EC1A-47DF-BD32-C1DAABD8F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8E8-ECCA-4F75-9B34-42AED43BE697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947-EC1A-47DF-BD32-C1DAABD8F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8E8-ECCA-4F75-9B34-42AED43BE697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947-EC1A-47DF-BD32-C1DAABD8F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8E8-ECCA-4F75-9B34-42AED43BE697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947-EC1A-47DF-BD32-C1DAABD8F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8E8-ECCA-4F75-9B34-42AED43BE697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947-EC1A-47DF-BD32-C1DAABD8F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8E8-ECCA-4F75-9B34-42AED43BE697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947-EC1A-47DF-BD32-C1DAABD8F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8E8-ECCA-4F75-9B34-42AED43BE697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947-EC1A-47DF-BD32-C1DAABD8F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8E8-ECCA-4F75-9B34-42AED43BE697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947-EC1A-47DF-BD32-C1DAABD8F1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958E8-ECCA-4F75-9B34-42AED43BE697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00947-EC1A-47DF-BD32-C1DAABD8F1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du fröhlich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олный благости, полный радост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8077200" cy="536575"/>
          </a:xfrm>
        </p:spPr>
        <p:txBody>
          <a:bodyPr>
            <a:normAutofit fontScale="90000"/>
          </a:bodyPr>
          <a:lstStyle/>
          <a:p>
            <a:r>
              <a:rPr lang="az-Cyrl-AZ" b="1" dirty="0" smtClean="0">
                <a:solidFill>
                  <a:schemeClr val="bg1"/>
                </a:solidFill>
              </a:rPr>
              <a:t>Полный благости, полный радости</a:t>
            </a:r>
            <a:endParaRPr lang="az-Cyrl-AZ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143000"/>
            <a:ext cx="5029200" cy="480060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Полный </a:t>
            </a:r>
            <a:r>
              <a:rPr lang="ru-RU" sz="1800" b="1" dirty="0" smtClean="0">
                <a:solidFill>
                  <a:schemeClr val="bg1"/>
                </a:solidFill>
              </a:rPr>
              <a:t>благости, полный радости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Благодатный день Рождества!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Мир грехом томился, вот Христос родился,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Верующим всем день торжества!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Полный </a:t>
            </a:r>
            <a:r>
              <a:rPr lang="ru-RU" sz="1800" b="1" dirty="0" smtClean="0">
                <a:solidFill>
                  <a:schemeClr val="bg1"/>
                </a:solidFill>
              </a:rPr>
              <a:t>благости, полный радости.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Благодатный день Рождества!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Силы неземные, песни дорогие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Возвещают всем день торжества!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Полный </a:t>
            </a:r>
            <a:r>
              <a:rPr lang="ru-RU" sz="1800" b="1" dirty="0" smtClean="0">
                <a:solidFill>
                  <a:schemeClr val="bg1"/>
                </a:solidFill>
              </a:rPr>
              <a:t>благости, полный радости.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Благодатный день Рождества!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Людям дан Спаситель, С Богом Примиритель.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Радуйтесь, настал день торжества</a:t>
            </a:r>
            <a:r>
              <a:rPr lang="ru-RU" sz="1800" b="1" dirty="0" smtClean="0">
                <a:solidFill>
                  <a:schemeClr val="bg1"/>
                </a:solidFill>
              </a:rPr>
              <a:t>!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Полный благости, полный радости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ти радісний, о ти блаженний</dc:title>
  <dc:creator>FRONT</dc:creator>
  <cp:lastModifiedBy>FRONT</cp:lastModifiedBy>
  <cp:revision>7</cp:revision>
  <dcterms:created xsi:type="dcterms:W3CDTF">2023-11-13T14:27:10Z</dcterms:created>
  <dcterms:modified xsi:type="dcterms:W3CDTF">2024-12-12T17:19:04Z</dcterms:modified>
</cp:coreProperties>
</file>