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6E340-5ECB-4B2E-AAC8-42842FEB3A93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7C0AB-193F-41A0-8420-3562051BF0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хвала Ем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1802" y="142852"/>
            <a:ext cx="3000396" cy="428628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О, хвала </a:t>
            </a:r>
            <a:r>
              <a:rPr lang="az-Cyrl-AZ" b="1" dirty="0" smtClean="0"/>
              <a:t>Ему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857232"/>
            <a:ext cx="3857652" cy="4802088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Там, где Спаситель за нас страдал,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Там, где разбойник к Нему воззвал, –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Иисус всех нас оправдал.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хвала Ему!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О, хвала Ему!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О, хвала Ему!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Там Иисус всех нас оправдал.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О, хвала Ему!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Дивно Христос дар любви простер,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Дивно с несчастного снял позор,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Дивно живет Он во мне с тех пор.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хвала Ему!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Чудный свет Божий рассеял тьму,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Чудно, что смог я прийти к Нему;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Чудно Христос жизнь дает всему.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хвала Ему!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жизни потоку направь свой путь,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Духом спеши ко Христу прильнуть,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 свой омой и счастливым будь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хвала Ему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134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О, хвала Ему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Там, где Спаситель за нac стpадaл</dc:title>
  <dc:creator>mary</dc:creator>
  <cp:lastModifiedBy>FRONT</cp:lastModifiedBy>
  <cp:revision>12</cp:revision>
  <dcterms:created xsi:type="dcterms:W3CDTF">2022-02-24T17:01:48Z</dcterms:created>
  <dcterms:modified xsi:type="dcterms:W3CDTF">2024-12-28T16:38:41Z</dcterms:modified>
</cp:coreProperties>
</file>