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94681-78CC-4804-B7C6-C8255FB26CEB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E6E8F-50DF-43E3-8C5D-2C368F45FA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m Spasiteľovým pod kríž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399"/>
            <a:ext cx="5943600" cy="228601"/>
          </a:xfrm>
        </p:spPr>
        <p:txBody>
          <a:bodyPr>
            <a:noAutofit/>
          </a:bodyPr>
          <a:lstStyle/>
          <a:p>
            <a:r>
              <a:rPr lang="en-US" sz="3600" b="1" dirty="0"/>
              <a:t>Tam </a:t>
            </a:r>
            <a:r>
              <a:rPr lang="en-US" sz="3600" b="1" dirty="0" err="1"/>
              <a:t>Spasiteľovým</a:t>
            </a:r>
            <a:r>
              <a:rPr lang="en-US" sz="3600" b="1" dirty="0"/>
              <a:t> pod </a:t>
            </a:r>
            <a:r>
              <a:rPr lang="en-US" sz="3600" b="1" dirty="0" err="1" smtClean="0"/>
              <a:t>krížom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09600"/>
            <a:ext cx="3352800" cy="4191000"/>
          </a:xfrm>
        </p:spPr>
        <p:txBody>
          <a:bodyPr>
            <a:noAutofit/>
          </a:bodyPr>
          <a:lstStyle/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Tam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Spasiteľovým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pod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očistenie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prosil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spasenie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našiel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Refrén</a:t>
            </a:r>
            <a:r>
              <a:rPr lang="en-US" sz="15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Sláva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Jemu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buď</a:t>
            </a:r>
            <a:r>
              <a:rPr lang="en-US" sz="1500" b="1" dirty="0" smtClean="0">
                <a:solidFill>
                  <a:srgbClr val="FF0000"/>
                </a:solidFill>
              </a:rPr>
              <a:t>!  </a:t>
            </a:r>
            <a:r>
              <a:rPr lang="en-US" sz="1500" b="1" dirty="0" err="1" smtClean="0">
                <a:solidFill>
                  <a:srgbClr val="FF0000"/>
                </a:solidFill>
              </a:rPr>
              <a:t>Sláva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Jemu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buď</a:t>
            </a:r>
            <a:r>
              <a:rPr lang="en-US" sz="15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Za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spasenie</a:t>
            </a:r>
            <a:r>
              <a:rPr lang="en-US" sz="1500" b="1" dirty="0" smtClean="0">
                <a:solidFill>
                  <a:srgbClr val="FF0000"/>
                </a:solidFill>
              </a:rPr>
              <a:t> a </a:t>
            </a:r>
            <a:r>
              <a:rPr lang="en-US" sz="1500" b="1" dirty="0" err="1" smtClean="0">
                <a:solidFill>
                  <a:srgbClr val="FF0000"/>
                </a:solidFill>
              </a:rPr>
              <a:t>vykúpenie</a:t>
            </a:r>
            <a:r>
              <a:rPr lang="en-US" sz="15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Sláva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Jemu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buď</a:t>
            </a:r>
            <a:r>
              <a:rPr lang="en-US" sz="15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Predivne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teraz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spasený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zachránený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 pod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spasený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Ó ten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prameň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krvi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Kristovej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Každý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hriech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obmytý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krvi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Poď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ešte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dnes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prameňu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ponor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ňom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očisteniu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prúdi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tvojmu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spaseniu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127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Tam Spasiteľovým pod krížom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Tam Spasiteľovým pod krížom czech</dc:title>
  <dc:creator>FRONT</dc:creator>
  <cp:lastModifiedBy>FRONT</cp:lastModifiedBy>
  <cp:revision>4</cp:revision>
  <dcterms:created xsi:type="dcterms:W3CDTF">2024-12-25T21:09:46Z</dcterms:created>
  <dcterms:modified xsi:type="dcterms:W3CDTF">2024-12-27T20:55:53Z</dcterms:modified>
</cp:coreProperties>
</file>