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2" d="100"/>
          <a:sy n="82" d="100"/>
        </p:scale>
        <p:origin x="-3288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C515-438A-49BA-BAEF-3CDAC32BF782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B16A-373F-4E09-9C6A-1D4BDF575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C515-438A-49BA-BAEF-3CDAC32BF782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B16A-373F-4E09-9C6A-1D4BDF575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C515-438A-49BA-BAEF-3CDAC32BF782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B16A-373F-4E09-9C6A-1D4BDF575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C515-438A-49BA-BAEF-3CDAC32BF782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B16A-373F-4E09-9C6A-1D4BDF575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C515-438A-49BA-BAEF-3CDAC32BF782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B16A-373F-4E09-9C6A-1D4BDF575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C515-438A-49BA-BAEF-3CDAC32BF782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B16A-373F-4E09-9C6A-1D4BDF575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C515-438A-49BA-BAEF-3CDAC32BF782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B16A-373F-4E09-9C6A-1D4BDF575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C515-438A-49BA-BAEF-3CDAC32BF782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B16A-373F-4E09-9C6A-1D4BDF575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C515-438A-49BA-BAEF-3CDAC32BF782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B16A-373F-4E09-9C6A-1D4BDF575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C515-438A-49BA-BAEF-3CDAC32BF782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B16A-373F-4E09-9C6A-1D4BDF575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C515-438A-49BA-BAEF-3CDAC32BF782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B16A-373F-4E09-9C6A-1D4BDF575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5C515-438A-49BA-BAEF-3CDAC32BF782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BB16A-373F-4E09-9C6A-1D4BDF5755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liging dugo ni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8325" y="457200"/>
            <a:ext cx="48768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Saliging</a:t>
            </a:r>
            <a:r>
              <a:rPr lang="en-US" b="1" dirty="0" smtClean="0"/>
              <a:t> </a:t>
            </a:r>
            <a:r>
              <a:rPr lang="en-US" b="1" dirty="0" err="1" smtClean="0"/>
              <a:t>dugo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Jesus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33400" y="1981200"/>
            <a:ext cx="8001000" cy="44958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err="1" smtClean="0"/>
              <a:t>Buot</a:t>
            </a:r>
            <a:r>
              <a:rPr lang="en-US" b="1" dirty="0" smtClean="0"/>
              <a:t> ka bang </a:t>
            </a:r>
            <a:r>
              <a:rPr lang="en-US" b="1" dirty="0" err="1" smtClean="0"/>
              <a:t>maluwas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sala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Gamhanang</a:t>
            </a:r>
            <a:r>
              <a:rPr lang="en-US" b="1" dirty="0" smtClean="0"/>
              <a:t> </a:t>
            </a:r>
            <a:r>
              <a:rPr lang="en-US" b="1" dirty="0" err="1" smtClean="0"/>
              <a:t>dugo</a:t>
            </a:r>
            <a:r>
              <a:rPr lang="en-US" b="1" dirty="0" smtClean="0"/>
              <a:t>, </a:t>
            </a:r>
            <a:r>
              <a:rPr lang="en-US" b="1" dirty="0" err="1" smtClean="0"/>
              <a:t>N'ya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Jesus</a:t>
            </a:r>
          </a:p>
          <a:p>
            <a:r>
              <a:rPr lang="en-US" b="1" dirty="0" err="1" smtClean="0"/>
              <a:t>Buot</a:t>
            </a:r>
            <a:r>
              <a:rPr lang="en-US" b="1" dirty="0" smtClean="0"/>
              <a:t> bang </a:t>
            </a:r>
            <a:r>
              <a:rPr lang="en-US" b="1" dirty="0" err="1" smtClean="0"/>
              <a:t>magmadaugon</a:t>
            </a:r>
            <a:r>
              <a:rPr lang="en-US" b="1" dirty="0" smtClean="0"/>
              <a:t> </a:t>
            </a:r>
            <a:r>
              <a:rPr lang="en-US" b="1" dirty="0" err="1" smtClean="0"/>
              <a:t>ikaw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Saliging</a:t>
            </a:r>
            <a:r>
              <a:rPr lang="en-US" b="1" dirty="0" smtClean="0"/>
              <a:t> </a:t>
            </a:r>
            <a:r>
              <a:rPr lang="en-US" b="1" dirty="0" err="1" smtClean="0"/>
              <a:t>dugo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Jesus.</a:t>
            </a:r>
          </a:p>
          <a:p>
            <a:endParaRPr lang="en-US" b="1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Koro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May </a:t>
            </a:r>
            <a:r>
              <a:rPr lang="en-US" b="1" dirty="0" err="1" smtClean="0">
                <a:solidFill>
                  <a:srgbClr val="FF0000"/>
                </a:solidFill>
              </a:rPr>
              <a:t>kahibulongan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gahum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 </a:t>
            </a:r>
            <a:r>
              <a:rPr lang="en-US" b="1" dirty="0" err="1" smtClean="0">
                <a:solidFill>
                  <a:srgbClr val="FF0000"/>
                </a:solidFill>
              </a:rPr>
              <a:t>dugo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</a:t>
            </a:r>
            <a:r>
              <a:rPr lang="en-US" b="1" dirty="0" smtClean="0">
                <a:solidFill>
                  <a:srgbClr val="FF0000"/>
                </a:solidFill>
              </a:rPr>
              <a:t> Jesus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May </a:t>
            </a:r>
            <a:r>
              <a:rPr lang="en-US" b="1" dirty="0" err="1" smtClean="0">
                <a:solidFill>
                  <a:srgbClr val="FF0000"/>
                </a:solidFill>
              </a:rPr>
              <a:t>kahibulongan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gahum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 </a:t>
            </a:r>
            <a:r>
              <a:rPr lang="en-US" b="1" dirty="0" err="1" smtClean="0">
                <a:solidFill>
                  <a:srgbClr val="FF0000"/>
                </a:solidFill>
              </a:rPr>
              <a:t>bililhon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dugo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Sa </a:t>
            </a:r>
            <a:r>
              <a:rPr lang="en-US" b="1" dirty="0" err="1" smtClean="0"/>
              <a:t>pagpangandak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pun-an ka </a:t>
            </a:r>
            <a:r>
              <a:rPr lang="en-US" b="1" dirty="0" err="1" smtClean="0"/>
              <a:t>ba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Gamhanang</a:t>
            </a:r>
            <a:r>
              <a:rPr lang="en-US" b="1" dirty="0" smtClean="0"/>
              <a:t> </a:t>
            </a:r>
            <a:r>
              <a:rPr lang="en-US" b="1" dirty="0" err="1" smtClean="0"/>
              <a:t>dugo</a:t>
            </a:r>
            <a:r>
              <a:rPr lang="en-US" b="1" dirty="0" smtClean="0"/>
              <a:t> </a:t>
            </a:r>
            <a:r>
              <a:rPr lang="en-US" b="1" dirty="0" err="1" smtClean="0"/>
              <a:t>N'ya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Jesus</a:t>
            </a:r>
          </a:p>
          <a:p>
            <a:r>
              <a:rPr lang="en-US" b="1" dirty="0" err="1" smtClean="0"/>
              <a:t>Duol</a:t>
            </a:r>
            <a:r>
              <a:rPr lang="en-US" b="1" dirty="0" smtClean="0"/>
              <a:t> </a:t>
            </a:r>
            <a:r>
              <a:rPr lang="en-US" b="1" dirty="0" err="1" smtClean="0"/>
              <a:t>ikaw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kalbaryo</a:t>
            </a:r>
            <a:r>
              <a:rPr lang="en-US" b="1" dirty="0" smtClean="0"/>
              <a:t> </a:t>
            </a:r>
            <a:r>
              <a:rPr lang="en-US" b="1" dirty="0" err="1" smtClean="0"/>
              <a:t>karon</a:t>
            </a:r>
            <a:endParaRPr lang="en-US" b="1" dirty="0" smtClean="0"/>
          </a:p>
          <a:p>
            <a:r>
              <a:rPr lang="en-US" b="1" dirty="0" err="1" smtClean="0"/>
              <a:t>Saliging</a:t>
            </a:r>
            <a:r>
              <a:rPr lang="en-US" b="1" dirty="0" smtClean="0"/>
              <a:t> </a:t>
            </a:r>
            <a:r>
              <a:rPr lang="en-US" b="1" dirty="0" err="1" smtClean="0"/>
              <a:t>dugo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Jesus.</a:t>
            </a:r>
          </a:p>
          <a:p>
            <a:endParaRPr lang="en-US" b="1" dirty="0" smtClean="0"/>
          </a:p>
          <a:p>
            <a:r>
              <a:rPr lang="en-US" b="1" dirty="0" err="1" smtClean="0"/>
              <a:t>Buot</a:t>
            </a:r>
            <a:r>
              <a:rPr lang="en-US" b="1" dirty="0" smtClean="0"/>
              <a:t> ka bang </a:t>
            </a:r>
            <a:r>
              <a:rPr lang="en-US" b="1" dirty="0" err="1" smtClean="0"/>
              <a:t>mahinloan</a:t>
            </a:r>
            <a:r>
              <a:rPr lang="en-US" b="1" dirty="0" smtClean="0"/>
              <a:t> </a:t>
            </a:r>
            <a:r>
              <a:rPr lang="en-US" b="1" dirty="0" err="1" smtClean="0"/>
              <a:t>karon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Gamhanang</a:t>
            </a:r>
            <a:r>
              <a:rPr lang="en-US" b="1" dirty="0" smtClean="0"/>
              <a:t> </a:t>
            </a:r>
            <a:r>
              <a:rPr lang="en-US" b="1" dirty="0" err="1" smtClean="0"/>
              <a:t>dugo</a:t>
            </a:r>
            <a:r>
              <a:rPr lang="en-US" b="1" dirty="0" smtClean="0"/>
              <a:t> </a:t>
            </a:r>
            <a:r>
              <a:rPr lang="en-US" b="1" dirty="0" err="1" smtClean="0"/>
              <a:t>N'ya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Jesus</a:t>
            </a:r>
          </a:p>
          <a:p>
            <a:r>
              <a:rPr lang="en-US" b="1" dirty="0" err="1" smtClean="0"/>
              <a:t>Tanang</a:t>
            </a:r>
            <a:r>
              <a:rPr lang="en-US" b="1" dirty="0" smtClean="0"/>
              <a:t> lama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sala</a:t>
            </a:r>
            <a:r>
              <a:rPr lang="en-US" b="1" dirty="0" smtClean="0"/>
              <a:t> </a:t>
            </a:r>
            <a:r>
              <a:rPr lang="en-US" b="1" dirty="0" err="1" smtClean="0"/>
              <a:t>hugasan</a:t>
            </a:r>
            <a:endParaRPr lang="en-US" b="1" dirty="0" smtClean="0"/>
          </a:p>
          <a:p>
            <a:r>
              <a:rPr lang="en-US" b="1" dirty="0" err="1" smtClean="0"/>
              <a:t>Saliging</a:t>
            </a:r>
            <a:r>
              <a:rPr lang="en-US" b="1" dirty="0" smtClean="0"/>
              <a:t> </a:t>
            </a:r>
            <a:r>
              <a:rPr lang="en-US" b="1" dirty="0" err="1" smtClean="0"/>
              <a:t>dugo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Jesus.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Buot</a:t>
            </a:r>
            <a:r>
              <a:rPr lang="en-US" b="1" dirty="0" smtClean="0"/>
              <a:t> ka bang </a:t>
            </a:r>
            <a:r>
              <a:rPr lang="en-US" b="1" dirty="0" err="1" smtClean="0"/>
              <a:t>mag</a:t>
            </a:r>
            <a:r>
              <a:rPr lang="en-US" b="1" dirty="0" smtClean="0"/>
              <a:t> </a:t>
            </a:r>
            <a:r>
              <a:rPr lang="en-US" b="1" dirty="0" err="1" smtClean="0"/>
              <a:t>alagad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Dios?</a:t>
            </a:r>
          </a:p>
          <a:p>
            <a:r>
              <a:rPr lang="en-US" b="1" dirty="0" err="1" smtClean="0"/>
              <a:t>Gamhanang</a:t>
            </a:r>
            <a:r>
              <a:rPr lang="en-US" b="1" dirty="0" smtClean="0"/>
              <a:t> </a:t>
            </a:r>
            <a:r>
              <a:rPr lang="en-US" b="1" dirty="0" err="1" smtClean="0"/>
              <a:t>dugo</a:t>
            </a:r>
            <a:r>
              <a:rPr lang="en-US" b="1" dirty="0" smtClean="0"/>
              <a:t> </a:t>
            </a:r>
            <a:r>
              <a:rPr lang="en-US" b="1" dirty="0" err="1" smtClean="0"/>
              <a:t>N'ya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Jesus</a:t>
            </a:r>
          </a:p>
          <a:p>
            <a:r>
              <a:rPr lang="en-US" b="1" dirty="0" err="1" smtClean="0"/>
              <a:t>Daygon</a:t>
            </a:r>
            <a:r>
              <a:rPr lang="en-US" b="1" dirty="0" smtClean="0"/>
              <a:t> mo </a:t>
            </a:r>
            <a:r>
              <a:rPr lang="en-US" b="1" dirty="0" err="1" smtClean="0"/>
              <a:t>ba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kanunay</a:t>
            </a:r>
            <a:r>
              <a:rPr lang="en-US" b="1" dirty="0" smtClean="0"/>
              <a:t> </a:t>
            </a:r>
            <a:r>
              <a:rPr lang="en-US" b="1" dirty="0" err="1" smtClean="0"/>
              <a:t>Siya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Saliging</a:t>
            </a:r>
            <a:r>
              <a:rPr lang="en-US" b="1" dirty="0" smtClean="0"/>
              <a:t> </a:t>
            </a:r>
            <a:r>
              <a:rPr lang="en-US" b="1" dirty="0" err="1" smtClean="0"/>
              <a:t>dugo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Jesus</a:t>
            </a:r>
            <a:r>
              <a:rPr lang="en-US" b="1" dirty="0" smtClean="0"/>
              <a:t>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115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Saliging dugo ni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gahum diha maluwas sa sala  cebuano</dc:title>
  <dc:creator>FRONT</dc:creator>
  <cp:lastModifiedBy>FRONT</cp:lastModifiedBy>
  <cp:revision>23</cp:revision>
  <dcterms:created xsi:type="dcterms:W3CDTF">2024-06-17T18:44:30Z</dcterms:created>
  <dcterms:modified xsi:type="dcterms:W3CDTF">2024-12-24T18:40:13Z</dcterms:modified>
</cp:coreProperties>
</file>