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FA34-CC81-4B4B-BE01-E32BC3AD4223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B1B8-907A-48CA-BCEC-4053101FB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FA34-CC81-4B4B-BE01-E32BC3AD4223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B1B8-907A-48CA-BCEC-4053101FB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FA34-CC81-4B4B-BE01-E32BC3AD4223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B1B8-907A-48CA-BCEC-4053101FB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FA34-CC81-4B4B-BE01-E32BC3AD4223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B1B8-907A-48CA-BCEC-4053101FB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FA34-CC81-4B4B-BE01-E32BC3AD4223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B1B8-907A-48CA-BCEC-4053101FB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FA34-CC81-4B4B-BE01-E32BC3AD4223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B1B8-907A-48CA-BCEC-4053101FB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FA34-CC81-4B4B-BE01-E32BC3AD4223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B1B8-907A-48CA-BCEC-4053101FB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FA34-CC81-4B4B-BE01-E32BC3AD4223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B1B8-907A-48CA-BCEC-4053101FB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FA34-CC81-4B4B-BE01-E32BC3AD4223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B1B8-907A-48CA-BCEC-4053101FB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FA34-CC81-4B4B-BE01-E32BC3AD4223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B1B8-907A-48CA-BCEC-4053101FB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FA34-CC81-4B4B-BE01-E32BC3AD4223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B1B8-907A-48CA-BCEC-4053101FB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4FA34-CC81-4B4B-BE01-E32BC3AD4223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7B1B8-907A-48CA-BCEC-4053101FBC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Zion's daughter, O rejoic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jubila, filha de Siã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Rejubila</a:t>
            </a:r>
            <a:r>
              <a:rPr lang="en-US" b="1" dirty="0" smtClean="0"/>
              <a:t>, </a:t>
            </a:r>
            <a:r>
              <a:rPr lang="en-US" b="1" dirty="0" err="1" smtClean="0"/>
              <a:t>filha</a:t>
            </a:r>
            <a:r>
              <a:rPr lang="en-US" b="1" dirty="0" smtClean="0"/>
              <a:t> de </a:t>
            </a:r>
            <a:r>
              <a:rPr lang="en-US" b="1" dirty="0" err="1" smtClean="0"/>
              <a:t>Sião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14400"/>
            <a:ext cx="9144000" cy="1828800"/>
          </a:xfrm>
        </p:spPr>
        <p:txBody>
          <a:bodyPr numCol="3">
            <a:noAutofit/>
          </a:bodyPr>
          <a:lstStyle/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Rejubila, Filha de Sião,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Regozija-te,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Jerusalém!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Vê o Rei da glória, vê o teu Senhor,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Vê o Rei da 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da 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graça e do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amor!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Rejubila, Filha de Sião,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Regozija-te, Jerusalém!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Salve, salve, Filho de Davi!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Salve, Rei bendito e Santo de Israel!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teu povo aguarda o eterno reino teu,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Reino de justiça, reino celestial!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Salve, salve, Filho 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Davi!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Salve, Rei bendito e Santo de Israel!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Salve, salve, Filho de Davi!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Salve, Rei da graça, Príncipe da Paz!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teu trono Santo sempre existirá,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tu és o Filho do 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Onipontente 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Pai!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Salve, salve, Filho de Davi!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Salve, Rei da 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graça, 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Príncipe da Paz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150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Rejubila, filha de Sião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Rejubila, filha de Sião  portuguse</dc:title>
  <dc:creator>FRONT</dc:creator>
  <cp:lastModifiedBy>FRONT</cp:lastModifiedBy>
  <cp:revision>13</cp:revision>
  <dcterms:created xsi:type="dcterms:W3CDTF">2024-12-04T22:44:30Z</dcterms:created>
  <dcterms:modified xsi:type="dcterms:W3CDTF">2024-12-07T17:08:58Z</dcterms:modified>
</cp:coreProperties>
</file>