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9EF16-D074-4B48-86FB-3AD04AF9E3C6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5CF6E-E4F0-4B5F-A930-F43F7E10BB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i Est-il Dans la Mange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533399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Qui Est-il Dans la </a:t>
            </a:r>
            <a:r>
              <a:rPr lang="fr-FR" b="1" dirty="0" smtClean="0">
                <a:solidFill>
                  <a:schemeClr val="bg1"/>
                </a:solidFill>
              </a:rPr>
              <a:t>Mangeoire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5791200" cy="365760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</a:t>
            </a:r>
            <a:r>
              <a:rPr lang="fr-FR" sz="1800" b="1" dirty="0" smtClean="0">
                <a:solidFill>
                  <a:schemeClr val="bg1"/>
                </a:solidFill>
              </a:rPr>
              <a:t>est-il dans </a:t>
            </a:r>
            <a:r>
              <a:rPr lang="fr-FR" sz="1800" b="1" dirty="0" smtClean="0">
                <a:solidFill>
                  <a:schemeClr val="bg1"/>
                </a:solidFill>
              </a:rPr>
              <a:t>la </a:t>
            </a:r>
            <a:r>
              <a:rPr lang="fr-FR" sz="1800" b="1" dirty="0" smtClean="0">
                <a:solidFill>
                  <a:schemeClr val="bg1"/>
                </a:solidFill>
              </a:rPr>
              <a:t>mangeoire, </a:t>
            </a:r>
            <a:r>
              <a:rPr lang="en-US" sz="1800" b="1" dirty="0" err="1" smtClean="0">
                <a:solidFill>
                  <a:schemeClr val="bg1"/>
                </a:solidFill>
              </a:rPr>
              <a:t>Adoré</a:t>
            </a:r>
            <a:r>
              <a:rPr lang="en-US" sz="1800" b="1" dirty="0" smtClean="0">
                <a:solidFill>
                  <a:schemeClr val="bg1"/>
                </a:solidFill>
              </a:rPr>
              <a:t> par les </a:t>
            </a:r>
            <a:r>
              <a:rPr lang="en-US" sz="1800" b="1" dirty="0" err="1" smtClean="0">
                <a:solidFill>
                  <a:schemeClr val="bg1"/>
                </a:solidFill>
              </a:rPr>
              <a:t>bergers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e</a:t>
            </a:r>
            <a:r>
              <a:rPr lang="fr-FR" sz="1800" b="1" dirty="0" smtClean="0">
                <a:solidFill>
                  <a:schemeClr val="bg1"/>
                </a:solidFill>
              </a:rPr>
              <a:t>st-il Dans le d</a:t>
            </a:r>
            <a:r>
              <a:rPr lang="en-US" sz="1800" b="1" dirty="0" err="1" smtClean="0">
                <a:solidFill>
                  <a:schemeClr val="bg1"/>
                </a:solidFill>
              </a:rPr>
              <a:t>ésert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Tenté</a:t>
            </a:r>
            <a:r>
              <a:rPr lang="en-US" sz="1800" b="1" dirty="0" smtClean="0">
                <a:solidFill>
                  <a:schemeClr val="bg1"/>
                </a:solidFill>
              </a:rPr>
              <a:t> par son </a:t>
            </a:r>
            <a:r>
              <a:rPr lang="en-US" sz="1800" b="1" dirty="0" err="1" smtClean="0">
                <a:solidFill>
                  <a:schemeClr val="bg1"/>
                </a:solidFill>
              </a:rPr>
              <a:t>adversaire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e</a:t>
            </a:r>
            <a:r>
              <a:rPr lang="fr-FR" sz="1800" b="1" dirty="0" smtClean="0">
                <a:solidFill>
                  <a:schemeClr val="bg1"/>
                </a:solidFill>
              </a:rPr>
              <a:t>st-il qui a </a:t>
            </a:r>
            <a:r>
              <a:rPr lang="fr-FR" sz="1800" b="1" dirty="0" err="1" smtClean="0">
                <a:solidFill>
                  <a:schemeClr val="bg1"/>
                </a:solidFill>
              </a:rPr>
              <a:t>enseign</a:t>
            </a:r>
            <a:r>
              <a:rPr lang="en-US" sz="1800" b="1" dirty="0" smtClean="0">
                <a:solidFill>
                  <a:schemeClr val="bg1"/>
                </a:solidFill>
              </a:rPr>
              <a:t>é </a:t>
            </a:r>
            <a:r>
              <a:rPr lang="en-US" sz="1800" b="1" dirty="0" smtClean="0">
                <a:solidFill>
                  <a:schemeClr val="bg1"/>
                </a:solidFill>
              </a:rPr>
              <a:t> La </a:t>
            </a:r>
            <a:r>
              <a:rPr lang="en-US" sz="1800" b="1" dirty="0" err="1" smtClean="0">
                <a:solidFill>
                  <a:schemeClr val="bg1"/>
                </a:solidFill>
              </a:rPr>
              <a:t>loi</a:t>
            </a:r>
            <a:r>
              <a:rPr lang="en-US" sz="1800" b="1" dirty="0" smtClean="0">
                <a:solidFill>
                  <a:schemeClr val="bg1"/>
                </a:solidFill>
              </a:rPr>
              <a:t> avec </a:t>
            </a:r>
            <a:r>
              <a:rPr lang="en-US" sz="1800" b="1" dirty="0" err="1" smtClean="0">
                <a:solidFill>
                  <a:schemeClr val="bg1"/>
                </a:solidFill>
              </a:rPr>
              <a:t>autorité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e</a:t>
            </a:r>
            <a:r>
              <a:rPr lang="fr-FR" sz="1800" b="1" dirty="0" smtClean="0">
                <a:solidFill>
                  <a:schemeClr val="bg1"/>
                </a:solidFill>
              </a:rPr>
              <a:t>st-il </a:t>
            </a:r>
            <a:r>
              <a:rPr lang="fr-FR" sz="1800" b="1" dirty="0" smtClean="0">
                <a:solidFill>
                  <a:schemeClr val="bg1"/>
                </a:solidFill>
              </a:rPr>
              <a:t>qui </a:t>
            </a:r>
            <a:r>
              <a:rPr lang="fr-FR" sz="1800" b="1" dirty="0" smtClean="0">
                <a:solidFill>
                  <a:schemeClr val="bg1"/>
                </a:solidFill>
              </a:rPr>
              <a:t>a </a:t>
            </a:r>
            <a:r>
              <a:rPr lang="fr-FR" sz="1800" b="1" dirty="0" err="1" smtClean="0">
                <a:solidFill>
                  <a:schemeClr val="bg1"/>
                </a:solidFill>
              </a:rPr>
              <a:t>gu</a:t>
            </a:r>
            <a:r>
              <a:rPr lang="en-US" sz="1800" b="1" dirty="0" err="1" smtClean="0">
                <a:solidFill>
                  <a:schemeClr val="bg1"/>
                </a:solidFill>
              </a:rPr>
              <a:t>éri</a:t>
            </a:r>
            <a:r>
              <a:rPr lang="en-US" sz="1800" b="1" dirty="0" smtClean="0">
                <a:solidFill>
                  <a:schemeClr val="bg1"/>
                </a:solidFill>
              </a:rPr>
              <a:t>, Le chagrin et la </a:t>
            </a:r>
            <a:r>
              <a:rPr lang="en-US" sz="1800" b="1" dirty="0" err="1" smtClean="0">
                <a:solidFill>
                  <a:schemeClr val="bg1"/>
                </a:solidFill>
              </a:rPr>
              <a:t>maladie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C’est</a:t>
            </a:r>
            <a:r>
              <a:rPr lang="en-US" sz="1800" b="1" dirty="0" smtClean="0">
                <a:solidFill>
                  <a:schemeClr val="bg1"/>
                </a:solidFill>
              </a:rPr>
              <a:t> le Seigneur,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ô </a:t>
            </a:r>
            <a:r>
              <a:rPr lang="en-US" sz="1800" b="1" dirty="0" err="1" smtClean="0">
                <a:solidFill>
                  <a:schemeClr val="bg1"/>
                </a:solidFill>
              </a:rPr>
              <a:t>merveilleuse</a:t>
            </a:r>
            <a:r>
              <a:rPr lang="en-US" sz="1800" b="1" dirty="0" smtClean="0">
                <a:solidFill>
                  <a:schemeClr val="bg1"/>
                </a:solidFill>
              </a:rPr>
              <a:t> histoire!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C’est</a:t>
            </a:r>
            <a:r>
              <a:rPr lang="en-US" sz="1800" b="1" dirty="0" smtClean="0">
                <a:solidFill>
                  <a:schemeClr val="bg1"/>
                </a:solidFill>
              </a:rPr>
              <a:t> le Seigneur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éternel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roi</a:t>
            </a:r>
            <a:r>
              <a:rPr lang="en-US" sz="1800" b="1" dirty="0" smtClean="0">
                <a:solidFill>
                  <a:schemeClr val="bg1"/>
                </a:solidFill>
              </a:rPr>
              <a:t> de </a:t>
            </a:r>
            <a:r>
              <a:rPr lang="en-US" sz="1800" b="1" dirty="0" err="1" smtClean="0">
                <a:solidFill>
                  <a:schemeClr val="bg1"/>
                </a:solidFill>
              </a:rPr>
              <a:t>gloire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Prosternez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devant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ses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pieds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Et </a:t>
            </a:r>
            <a:r>
              <a:rPr lang="en-US" sz="1800" b="1" dirty="0" err="1" smtClean="0">
                <a:solidFill>
                  <a:schemeClr val="bg1"/>
                </a:solidFill>
              </a:rPr>
              <a:t>couronnez</a:t>
            </a:r>
            <a:r>
              <a:rPr lang="en-US" sz="1800" b="1" dirty="0" smtClean="0">
                <a:solidFill>
                  <a:schemeClr val="bg1"/>
                </a:solidFill>
              </a:rPr>
              <a:t>-le de </a:t>
            </a:r>
            <a:r>
              <a:rPr lang="en-US" sz="1800" b="1" dirty="0" err="1" smtClean="0">
                <a:solidFill>
                  <a:schemeClr val="bg1"/>
                </a:solidFill>
              </a:rPr>
              <a:t>majesté</a:t>
            </a:r>
            <a:r>
              <a:rPr lang="en-US" sz="1800" b="1" dirty="0" smtClean="0">
                <a:solidFill>
                  <a:schemeClr val="bg1"/>
                </a:solidFill>
              </a:rPr>
              <a:t>! 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e</a:t>
            </a:r>
            <a:r>
              <a:rPr lang="fr-FR" sz="1800" b="1" dirty="0" smtClean="0">
                <a:solidFill>
                  <a:schemeClr val="bg1"/>
                </a:solidFill>
              </a:rPr>
              <a:t>st-il  </a:t>
            </a:r>
            <a:r>
              <a:rPr lang="en-US" sz="1800" b="1" dirty="0" smtClean="0">
                <a:solidFill>
                  <a:schemeClr val="bg1"/>
                </a:solidFill>
              </a:rPr>
              <a:t>à </a:t>
            </a:r>
            <a:r>
              <a:rPr lang="en-US" sz="1800" b="1" dirty="0" err="1" smtClean="0">
                <a:solidFill>
                  <a:schemeClr val="bg1"/>
                </a:solidFill>
              </a:rPr>
              <a:t>Gethsémani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fr-FR" sz="1800" b="1" dirty="0" smtClean="0">
                <a:solidFill>
                  <a:schemeClr val="bg1"/>
                </a:solidFill>
              </a:rPr>
              <a:t>Qui a </a:t>
            </a:r>
            <a:r>
              <a:rPr lang="fr-FR" sz="1800" b="1" dirty="0" err="1" smtClean="0">
                <a:solidFill>
                  <a:schemeClr val="bg1"/>
                </a:solidFill>
              </a:rPr>
              <a:t>pri</a:t>
            </a:r>
            <a:r>
              <a:rPr lang="en-US" sz="1800" b="1" dirty="0" smtClean="0">
                <a:solidFill>
                  <a:schemeClr val="bg1"/>
                </a:solidFill>
              </a:rPr>
              <a:t>é </a:t>
            </a:r>
            <a:r>
              <a:rPr lang="en-US" sz="1800" b="1" dirty="0" err="1" smtClean="0">
                <a:solidFill>
                  <a:schemeClr val="bg1"/>
                </a:solidFill>
              </a:rPr>
              <a:t>dans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l’agonie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e</a:t>
            </a:r>
            <a:r>
              <a:rPr lang="fr-FR" sz="1800" b="1" dirty="0" smtClean="0">
                <a:solidFill>
                  <a:schemeClr val="bg1"/>
                </a:solidFill>
              </a:rPr>
              <a:t>st-il qui a souffert, Sur la croix et y est mort?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</a:t>
            </a:r>
            <a:r>
              <a:rPr lang="fr-FR" sz="1800" b="1" dirty="0" smtClean="0">
                <a:solidFill>
                  <a:schemeClr val="bg1"/>
                </a:solidFill>
              </a:rPr>
              <a:t>est-il  </a:t>
            </a:r>
            <a:r>
              <a:rPr lang="fr-FR" sz="1800" b="1" dirty="0" err="1" smtClean="0">
                <a:solidFill>
                  <a:schemeClr val="bg1"/>
                </a:solidFill>
              </a:rPr>
              <a:t>ressuscit</a:t>
            </a:r>
            <a:r>
              <a:rPr lang="en-US" sz="1800" b="1" dirty="0" smtClean="0">
                <a:solidFill>
                  <a:schemeClr val="bg1"/>
                </a:solidFill>
              </a:rPr>
              <a:t>é , Pour nous </a:t>
            </a:r>
            <a:r>
              <a:rPr lang="en-US" sz="1800" b="1" dirty="0" err="1" smtClean="0">
                <a:solidFill>
                  <a:schemeClr val="bg1"/>
                </a:solidFill>
              </a:rPr>
              <a:t>sauver</a:t>
            </a:r>
            <a:r>
              <a:rPr lang="en-US" sz="1800" b="1" dirty="0" smtClean="0">
                <a:solidFill>
                  <a:schemeClr val="bg1"/>
                </a:solidFill>
              </a:rPr>
              <a:t> du </a:t>
            </a:r>
            <a:r>
              <a:rPr lang="en-US" sz="1800" b="1" dirty="0" err="1" smtClean="0">
                <a:solidFill>
                  <a:schemeClr val="bg1"/>
                </a:solidFill>
              </a:rPr>
              <a:t>péché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Qui e</a:t>
            </a:r>
            <a:r>
              <a:rPr lang="fr-FR" sz="1800" b="1" dirty="0" smtClean="0">
                <a:solidFill>
                  <a:schemeClr val="bg1"/>
                </a:solidFill>
              </a:rPr>
              <a:t>st-il qui est mont</a:t>
            </a:r>
            <a:r>
              <a:rPr lang="en-US" sz="1800" b="1" dirty="0" smtClean="0">
                <a:solidFill>
                  <a:schemeClr val="bg1"/>
                </a:solidFill>
              </a:rPr>
              <a:t>é, À la </a:t>
            </a:r>
            <a:r>
              <a:rPr lang="en-US" sz="1800" b="1" dirty="0" err="1" smtClean="0">
                <a:solidFill>
                  <a:schemeClr val="bg1"/>
                </a:solidFill>
              </a:rPr>
              <a:t>droite</a:t>
            </a:r>
            <a:r>
              <a:rPr lang="en-US" sz="1800" b="1" dirty="0" smtClean="0">
                <a:solidFill>
                  <a:schemeClr val="bg1"/>
                </a:solidFill>
              </a:rPr>
              <a:t> de </a:t>
            </a:r>
            <a:r>
              <a:rPr lang="en-US" sz="1800" b="1" dirty="0" err="1" smtClean="0">
                <a:solidFill>
                  <a:schemeClr val="bg1"/>
                </a:solidFill>
              </a:rPr>
              <a:t>Dieu</a:t>
            </a:r>
            <a:r>
              <a:rPr lang="en-US" sz="1800" b="1" dirty="0" smtClean="0">
                <a:solidFill>
                  <a:schemeClr val="bg1"/>
                </a:solidFill>
              </a:rPr>
              <a:t> et de </a:t>
            </a:r>
            <a:r>
              <a:rPr lang="en-US" sz="1800" b="1" dirty="0" err="1" smtClean="0">
                <a:solidFill>
                  <a:schemeClr val="bg1"/>
                </a:solidFill>
              </a:rPr>
              <a:t>là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règne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133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Qui Est-il Dans la Mangeoire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 Est-il Dans la Mangeoire french</dc:title>
  <dc:creator>FRONT</dc:creator>
  <cp:lastModifiedBy>FRONT</cp:lastModifiedBy>
  <cp:revision>14</cp:revision>
  <dcterms:created xsi:type="dcterms:W3CDTF">2024-12-13T22:29:07Z</dcterms:created>
  <dcterms:modified xsi:type="dcterms:W3CDTF">2024-12-14T16:47:39Z</dcterms:modified>
</cp:coreProperties>
</file>