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8E8A8-8779-40BA-97BB-E9ED71C82307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B6E01-E56B-473A-A2B7-D26C8C3BBB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hlava ubolen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57200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Ó, </a:t>
            </a:r>
            <a:r>
              <a:rPr lang="en-US" b="1" dirty="0" err="1"/>
              <a:t>hlava</a:t>
            </a:r>
            <a:r>
              <a:rPr lang="en-US" b="1" dirty="0"/>
              <a:t> </a:t>
            </a:r>
            <a:r>
              <a:rPr lang="en-US" b="1" dirty="0" err="1" smtClean="0"/>
              <a:t>ubolená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55626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ubolená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pokrytá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božská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tŕním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strašne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obvitá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úcty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iného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slzou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pozdravená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hriešneho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zahorí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neopustí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pevne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naveky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privinie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vzdávam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bôle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horkej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povďačnosť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najhlbšiu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verným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114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hlava ubolená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Ó, hlava ubolená czechslovak</dc:title>
  <dc:creator>FRONT</dc:creator>
  <cp:lastModifiedBy>FRONT</cp:lastModifiedBy>
  <cp:revision>17</cp:revision>
  <dcterms:created xsi:type="dcterms:W3CDTF">2024-09-13T18:52:31Z</dcterms:created>
  <dcterms:modified xsi:type="dcterms:W3CDTF">2024-12-21T15:52:13Z</dcterms:modified>
</cp:coreProperties>
</file>