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98D44-6E13-4D58-B1B6-8324B0E4A065}" type="datetimeFigureOut">
              <a:rPr lang="en-US" smtClean="0"/>
              <a:pPr/>
              <a:t>12/21/2024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5BC99-61A5-4230-9ED8-B37500F99D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98D44-6E13-4D58-B1B6-8324B0E4A065}" type="datetimeFigureOut">
              <a:rPr lang="en-US" smtClean="0"/>
              <a:pPr/>
              <a:t>12/21/2024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5BC99-61A5-4230-9ED8-B37500F99D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98D44-6E13-4D58-B1B6-8324B0E4A065}" type="datetimeFigureOut">
              <a:rPr lang="en-US" smtClean="0"/>
              <a:pPr/>
              <a:t>12/21/2024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5BC99-61A5-4230-9ED8-B37500F99D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98D44-6E13-4D58-B1B6-8324B0E4A065}" type="datetimeFigureOut">
              <a:rPr lang="en-US" smtClean="0"/>
              <a:pPr/>
              <a:t>12/21/2024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5BC99-61A5-4230-9ED8-B37500F99D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98D44-6E13-4D58-B1B6-8324B0E4A065}" type="datetimeFigureOut">
              <a:rPr lang="en-US" smtClean="0"/>
              <a:pPr/>
              <a:t>12/21/2024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5BC99-61A5-4230-9ED8-B37500F99D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98D44-6E13-4D58-B1B6-8324B0E4A065}" type="datetimeFigureOut">
              <a:rPr lang="en-US" smtClean="0"/>
              <a:pPr/>
              <a:t>12/21/2024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5BC99-61A5-4230-9ED8-B37500F99D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98D44-6E13-4D58-B1B6-8324B0E4A065}" type="datetimeFigureOut">
              <a:rPr lang="en-US" smtClean="0"/>
              <a:pPr/>
              <a:t>12/21/2024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5BC99-61A5-4230-9ED8-B37500F99D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98D44-6E13-4D58-B1B6-8324B0E4A065}" type="datetimeFigureOut">
              <a:rPr lang="en-US" smtClean="0"/>
              <a:pPr/>
              <a:t>12/21/2024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5BC99-61A5-4230-9ED8-B37500F99D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98D44-6E13-4D58-B1B6-8324B0E4A065}" type="datetimeFigureOut">
              <a:rPr lang="en-US" smtClean="0"/>
              <a:pPr/>
              <a:t>12/21/2024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5BC99-61A5-4230-9ED8-B37500F99D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98D44-6E13-4D58-B1B6-8324B0E4A065}" type="datetimeFigureOut">
              <a:rPr lang="en-US" smtClean="0"/>
              <a:pPr/>
              <a:t>12/21/2024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5BC99-61A5-4230-9ED8-B37500F99D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98D44-6E13-4D58-B1B6-8324B0E4A065}" type="datetimeFigureOut">
              <a:rPr lang="en-US" smtClean="0"/>
              <a:pPr/>
              <a:t>12/21/2024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5BC99-61A5-4230-9ED8-B37500F99D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098D44-6E13-4D58-B1B6-8324B0E4A065}" type="datetimeFigureOut">
              <a:rPr lang="en-US" smtClean="0"/>
              <a:pPr/>
              <a:t>12/21/2024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5BC99-61A5-4230-9ED8-B37500F99D0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Sacred Head, Now Wounded3.jpg"/>
          <p:cNvPicPr>
            <a:picLocks noChangeAspect="1"/>
          </p:cNvPicPr>
          <p:nvPr userDrawn="1"/>
        </p:nvPicPr>
        <p:blipFill>
          <a:blip r:embed="rId14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Ó, Krisztusfő, te zúzot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304800"/>
            <a:ext cx="5105400" cy="457200"/>
          </a:xfrm>
        </p:spPr>
        <p:txBody>
          <a:bodyPr>
            <a:normAutofit fontScale="90000"/>
          </a:bodyPr>
          <a:lstStyle/>
          <a:p>
            <a:r>
              <a:rPr lang="hu-HU" b="1" dirty="0" smtClean="0"/>
              <a:t>Ó, Krisztusfő, te zúzott</a:t>
            </a:r>
            <a:endParaRPr lang="hu-HU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2715" y="1524000"/>
            <a:ext cx="8462685" cy="5029200"/>
          </a:xfrm>
        </p:spPr>
        <p:txBody>
          <a:bodyPr numCol="2">
            <a:noAutofit/>
          </a:bodyPr>
          <a:lstStyle/>
          <a:p>
            <a:pPr algn="l"/>
            <a:r>
              <a:rPr lang="hu-HU" sz="1400" b="1" dirty="0" smtClean="0">
                <a:solidFill>
                  <a:schemeClr val="tx1"/>
                </a:solidFill>
              </a:rPr>
              <a:t>Ó, Krisztus-fő, te, zúzott,  Te, véres szenvedő,</a:t>
            </a:r>
          </a:p>
          <a:p>
            <a:pPr algn="l"/>
            <a:r>
              <a:rPr lang="hu-HU" sz="1400" b="1" dirty="0" smtClean="0">
                <a:solidFill>
                  <a:schemeClr val="tx1"/>
                </a:solidFill>
              </a:rPr>
              <a:t>Te, töviskoszorúzott,  Kigúnyolt drága fő,</a:t>
            </a:r>
          </a:p>
          <a:p>
            <a:pPr algn="l"/>
            <a:r>
              <a:rPr lang="hu-HU" sz="1400" b="1" dirty="0" smtClean="0">
                <a:solidFill>
                  <a:schemeClr val="tx1"/>
                </a:solidFill>
              </a:rPr>
              <a:t>Ki szépség tükre voltál, Ékes, csodás, remek,</a:t>
            </a:r>
          </a:p>
          <a:p>
            <a:pPr algn="l"/>
            <a:r>
              <a:rPr lang="hu-HU" sz="1400" b="1" dirty="0" smtClean="0">
                <a:solidFill>
                  <a:schemeClr val="tx1"/>
                </a:solidFill>
              </a:rPr>
              <a:t>De most megcsúfolódtál: Szent fő, köszöntelek!</a:t>
            </a:r>
          </a:p>
          <a:p>
            <a:pPr algn="l"/>
            <a:endParaRPr lang="hu-HU" sz="1400" b="1" dirty="0" smtClean="0">
              <a:solidFill>
                <a:schemeClr val="tx1"/>
              </a:solidFill>
            </a:endParaRPr>
          </a:p>
          <a:p>
            <a:pPr algn="l"/>
            <a:r>
              <a:rPr lang="hu-HU" sz="1400" b="1" dirty="0" smtClean="0">
                <a:solidFill>
                  <a:schemeClr val="tx1"/>
                </a:solidFill>
              </a:rPr>
              <a:t>Ékességed, te, drága,  Melytől máskor remeg</a:t>
            </a:r>
          </a:p>
          <a:p>
            <a:pPr algn="l"/>
            <a:r>
              <a:rPr lang="hu-HU" sz="1400" b="1" dirty="0" smtClean="0">
                <a:solidFill>
                  <a:schemeClr val="tx1"/>
                </a:solidFill>
              </a:rPr>
              <a:t>Világ hatalmassága, Köpés mocskolta meg.</a:t>
            </a:r>
          </a:p>
          <a:p>
            <a:pPr algn="l"/>
            <a:r>
              <a:rPr lang="hu-HU" sz="1400" b="1" dirty="0" smtClean="0">
                <a:solidFill>
                  <a:schemeClr val="tx1"/>
                </a:solidFill>
              </a:rPr>
              <a:t>Milyen halványra váltál! Szemed fényét, amely</a:t>
            </a:r>
          </a:p>
          <a:p>
            <a:pPr algn="l"/>
            <a:r>
              <a:rPr lang="hu-HU" sz="1400" b="1" dirty="0" smtClean="0">
                <a:solidFill>
                  <a:schemeClr val="tx1"/>
                </a:solidFill>
              </a:rPr>
              <a:t>Szebb volt minden sugárnál,  Ki rútította el?</a:t>
            </a:r>
          </a:p>
          <a:p>
            <a:pPr algn="l"/>
            <a:endParaRPr lang="hu-HU" sz="1400" b="1" dirty="0" smtClean="0">
              <a:solidFill>
                <a:schemeClr val="tx1"/>
              </a:solidFill>
            </a:endParaRPr>
          </a:p>
          <a:p>
            <a:pPr algn="l"/>
            <a:r>
              <a:rPr lang="hu-HU" sz="1400" b="1" dirty="0" smtClean="0">
                <a:solidFill>
                  <a:schemeClr val="tx1"/>
                </a:solidFill>
              </a:rPr>
              <a:t>Mind, ami kín, ütés ért,  Magam hoztam Reád;</a:t>
            </a:r>
          </a:p>
          <a:p>
            <a:pPr algn="l"/>
            <a:r>
              <a:rPr lang="hu-HU" sz="1400" b="1" dirty="0" smtClean="0">
                <a:solidFill>
                  <a:schemeClr val="tx1"/>
                </a:solidFill>
              </a:rPr>
              <a:t>Uram, e szenvedésért  Lelkemben ég a vád.</a:t>
            </a:r>
          </a:p>
          <a:p>
            <a:pPr algn="l"/>
            <a:r>
              <a:rPr lang="hu-HU" sz="1400" b="1" dirty="0" smtClean="0">
                <a:solidFill>
                  <a:schemeClr val="tx1"/>
                </a:solidFill>
              </a:rPr>
              <a:t>Feddő szót érdemelve  Itt állok én, szegény,</a:t>
            </a:r>
          </a:p>
          <a:p>
            <a:pPr algn="l"/>
            <a:r>
              <a:rPr lang="hu-HU" sz="1400" b="1" dirty="0" smtClean="0">
                <a:solidFill>
                  <a:schemeClr val="tx1"/>
                </a:solidFill>
              </a:rPr>
              <a:t>S kérlek, lelked kegyelme Sugározzék felém.</a:t>
            </a:r>
          </a:p>
          <a:p>
            <a:pPr algn="l"/>
            <a:endParaRPr lang="hu-HU" sz="1400" b="1" dirty="0" smtClean="0">
              <a:solidFill>
                <a:schemeClr val="tx1"/>
              </a:solidFill>
            </a:endParaRPr>
          </a:p>
          <a:p>
            <a:pPr algn="l"/>
            <a:r>
              <a:rPr lang="hu-HU" sz="1400" b="1" dirty="0" smtClean="0">
                <a:solidFill>
                  <a:schemeClr val="tx1"/>
                </a:solidFill>
              </a:rPr>
              <a:t>Itt állok – ó, ne vess meg – A gyötrelmek helyén;</a:t>
            </a:r>
          </a:p>
          <a:p>
            <a:pPr algn="l"/>
            <a:r>
              <a:rPr lang="hu-HU" sz="1400" b="1" dirty="0" smtClean="0">
                <a:solidFill>
                  <a:schemeClr val="tx1"/>
                </a:solidFill>
              </a:rPr>
              <a:t>Amíg ki nem hűl tested,  El nem mozdulok én.</a:t>
            </a:r>
          </a:p>
          <a:p>
            <a:pPr algn="l"/>
            <a:r>
              <a:rPr lang="hu-HU" sz="1400" b="1" dirty="0" smtClean="0">
                <a:solidFill>
                  <a:schemeClr val="tx1"/>
                </a:solidFill>
              </a:rPr>
              <a:t>S ha életed kilobban, Alácsuklik fejed,</a:t>
            </a:r>
          </a:p>
          <a:p>
            <a:pPr algn="l"/>
            <a:r>
              <a:rPr lang="hu-HU" sz="1400" b="1" dirty="0" smtClean="0">
                <a:solidFill>
                  <a:schemeClr val="tx1"/>
                </a:solidFill>
              </a:rPr>
              <a:t>Ölemben és karomban  Lesz nyugtató helyed.</a:t>
            </a:r>
          </a:p>
          <a:p>
            <a:pPr algn="l"/>
            <a:r>
              <a:rPr lang="hu-HU" sz="1400" b="1" dirty="0" smtClean="0">
                <a:solidFill>
                  <a:schemeClr val="tx1"/>
                </a:solidFill>
              </a:rPr>
              <a:t>Ó, légy érette áldott, Jézus, Egyetlenem,</a:t>
            </a:r>
          </a:p>
          <a:p>
            <a:pPr algn="l"/>
            <a:r>
              <a:rPr lang="hu-HU" sz="1400" b="1" dirty="0" smtClean="0">
                <a:solidFill>
                  <a:schemeClr val="tx1"/>
                </a:solidFill>
              </a:rPr>
              <a:t>Hogy szörnyű kínhalálod  Nagy jót akar velem.</a:t>
            </a:r>
          </a:p>
          <a:p>
            <a:pPr algn="l"/>
            <a:r>
              <a:rPr lang="hu-HU" sz="1400" b="1" dirty="0" smtClean="0">
                <a:solidFill>
                  <a:schemeClr val="tx1"/>
                </a:solidFill>
              </a:rPr>
              <a:t>Add, hogy hódolva híven  Tőled ne térjek el,</a:t>
            </a:r>
          </a:p>
          <a:p>
            <a:pPr algn="l"/>
            <a:r>
              <a:rPr lang="hu-HU" sz="1400" b="1" dirty="0" smtClean="0">
                <a:solidFill>
                  <a:schemeClr val="tx1"/>
                </a:solidFill>
              </a:rPr>
              <a:t>S ha hűlni kezd a szívem,  Benned pihenjek el.</a:t>
            </a:r>
          </a:p>
          <a:p>
            <a:pPr algn="l"/>
            <a:endParaRPr lang="hu-HU" sz="1400" b="1" dirty="0" smtClean="0">
              <a:solidFill>
                <a:schemeClr val="tx1"/>
              </a:solidFill>
            </a:endParaRPr>
          </a:p>
          <a:p>
            <a:pPr algn="l"/>
            <a:r>
              <a:rPr lang="hu-HU" sz="1400" b="1" dirty="0" smtClean="0">
                <a:solidFill>
                  <a:schemeClr val="tx1"/>
                </a:solidFill>
              </a:rPr>
              <a:t>Mellőlem el ne távozz,  Ha majd én távozom,</a:t>
            </a:r>
          </a:p>
          <a:p>
            <a:pPr algn="l"/>
            <a:r>
              <a:rPr lang="hu-HU" sz="1400" b="1" dirty="0" smtClean="0">
                <a:solidFill>
                  <a:schemeClr val="tx1"/>
                </a:solidFill>
              </a:rPr>
              <a:t>A kínban, mit halál hoz,  Állj mellém, Jézusom.</a:t>
            </a:r>
          </a:p>
          <a:p>
            <a:pPr algn="l"/>
            <a:r>
              <a:rPr lang="hu-HU" sz="1400" b="1" dirty="0" smtClean="0">
                <a:solidFill>
                  <a:schemeClr val="tx1"/>
                </a:solidFill>
              </a:rPr>
              <a:t>Ha lelkem félve reszket, S rettent a meghalás,</a:t>
            </a:r>
          </a:p>
          <a:p>
            <a:pPr algn="l"/>
            <a:r>
              <a:rPr lang="hu-HU" sz="1400" b="1" dirty="0" smtClean="0">
                <a:solidFill>
                  <a:schemeClr val="tx1"/>
                </a:solidFill>
              </a:rPr>
              <a:t>Nagy kínod és kereszted  Legyen vigasztalás.</a:t>
            </a:r>
          </a:p>
          <a:p>
            <a:pPr algn="l"/>
            <a:endParaRPr lang="hu-HU" sz="1400" b="1" dirty="0" smtClean="0">
              <a:solidFill>
                <a:schemeClr val="tx1"/>
              </a:solidFill>
            </a:endParaRPr>
          </a:p>
          <a:p>
            <a:pPr algn="l"/>
            <a:r>
              <a:rPr lang="hu-HU" sz="1400" b="1" dirty="0" smtClean="0">
                <a:solidFill>
                  <a:schemeClr val="tx1"/>
                </a:solidFill>
              </a:rPr>
              <a:t>Légy pajzsom és reményem, Ha kétség látogat,</a:t>
            </a:r>
          </a:p>
          <a:p>
            <a:pPr algn="l"/>
            <a:r>
              <a:rPr lang="hu-HU" sz="1400" b="1" dirty="0" smtClean="0">
                <a:solidFill>
                  <a:schemeClr val="tx1"/>
                </a:solidFill>
              </a:rPr>
              <a:t>Véssem szívembe mélyen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hu-HU" sz="1400" b="1" dirty="0" smtClean="0">
                <a:solidFill>
                  <a:schemeClr val="tx1"/>
                </a:solidFill>
              </a:rPr>
              <a:t> Kereszthalálodat.</a:t>
            </a:r>
          </a:p>
          <a:p>
            <a:pPr algn="l"/>
            <a:r>
              <a:rPr lang="hu-HU" sz="1400" b="1" dirty="0" smtClean="0">
                <a:solidFill>
                  <a:schemeClr val="tx1"/>
                </a:solidFill>
              </a:rPr>
              <a:t>Rád nézzek, Rád szünetlen, S ha majd szívem megáll,</a:t>
            </a:r>
          </a:p>
          <a:p>
            <a:pPr algn="l"/>
            <a:r>
              <a:rPr lang="hu-HU" sz="1400" b="1" dirty="0" smtClean="0">
                <a:solidFill>
                  <a:schemeClr val="tx1"/>
                </a:solidFill>
              </a:rPr>
              <a:t>Öleljen át a lelkem Így halni: jó halál.Így halni jó halál.</a:t>
            </a:r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274</Words>
  <Application>Microsoft Office PowerPoint</Application>
  <PresentationFormat>On-screen Show (4:3)</PresentationFormat>
  <Paragraphs>34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Ó, Krisztusfő, te zúzott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Ó véráztatta szent fej hungary</dc:title>
  <dc:creator>FRONT</dc:creator>
  <cp:lastModifiedBy>FRONT</cp:lastModifiedBy>
  <cp:revision>14</cp:revision>
  <dcterms:created xsi:type="dcterms:W3CDTF">2024-09-10T17:25:54Z</dcterms:created>
  <dcterms:modified xsi:type="dcterms:W3CDTF">2024-12-21T16:32:29Z</dcterms:modified>
</cp:coreProperties>
</file>