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4529-435D-447D-AC11-49A9B54E5216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5A5CF-5702-42F6-AB95-CE09BAEC2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4529-435D-447D-AC11-49A9B54E5216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5A5CF-5702-42F6-AB95-CE09BAEC2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4529-435D-447D-AC11-49A9B54E5216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5A5CF-5702-42F6-AB95-CE09BAEC2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4529-435D-447D-AC11-49A9B54E5216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5A5CF-5702-42F6-AB95-CE09BAEC2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4529-435D-447D-AC11-49A9B54E5216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5A5CF-5702-42F6-AB95-CE09BAEC2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4529-435D-447D-AC11-49A9B54E5216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5A5CF-5702-42F6-AB95-CE09BAEC2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4529-435D-447D-AC11-49A9B54E5216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5A5CF-5702-42F6-AB95-CE09BAEC2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4529-435D-447D-AC11-49A9B54E5216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5A5CF-5702-42F6-AB95-CE09BAEC2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4529-435D-447D-AC11-49A9B54E5216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5A5CF-5702-42F6-AB95-CE09BAEC2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4529-435D-447D-AC11-49A9B54E5216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5A5CF-5702-42F6-AB95-CE09BAEC2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4529-435D-447D-AC11-49A9B54E5216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5A5CF-5702-42F6-AB95-CE09BAEC2A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F4529-435D-447D-AC11-49A9B54E5216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5A5CF-5702-42F6-AB95-CE09BAEC2A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ory To His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tegereje umusarab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"/>
            <a:ext cx="49530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Nitegereje</a:t>
            </a:r>
            <a:r>
              <a:rPr lang="en-US" b="1" dirty="0" smtClean="0"/>
              <a:t> </a:t>
            </a:r>
            <a:r>
              <a:rPr lang="en-US" b="1" dirty="0" err="1" smtClean="0"/>
              <a:t>umusaraba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609600"/>
            <a:ext cx="2590800" cy="35814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Nitegerej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umusaraba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yadupfirako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ho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natakambiye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Ngw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antabare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Yes' </a:t>
            </a:r>
            <a:r>
              <a:rPr lang="en-US" sz="1400" b="1" dirty="0" err="1" smtClean="0">
                <a:solidFill>
                  <a:srgbClr val="FF0000"/>
                </a:solidFill>
              </a:rPr>
              <a:t>Umwam</a:t>
            </a:r>
            <a:r>
              <a:rPr lang="en-US" sz="1400" b="1" dirty="0" smtClean="0">
                <a:solidFill>
                  <a:srgbClr val="FF0000"/>
                </a:solidFill>
              </a:rPr>
              <a:t>' </a:t>
            </a:r>
            <a:r>
              <a:rPr lang="en-US" sz="1400" b="1" dirty="0" err="1" smtClean="0">
                <a:solidFill>
                  <a:srgbClr val="FF0000"/>
                </a:solidFill>
              </a:rPr>
              <a:t>ahimbazvee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Yes' </a:t>
            </a:r>
            <a:r>
              <a:rPr lang="en-US" sz="1400" b="1" dirty="0" err="1" smtClean="0">
                <a:solidFill>
                  <a:srgbClr val="FF0000"/>
                </a:solidFill>
              </a:rPr>
              <a:t>Umwam</a:t>
            </a:r>
            <a:r>
              <a:rPr lang="en-US" sz="1400" b="1" dirty="0" smtClean="0">
                <a:solidFill>
                  <a:srgbClr val="FF0000"/>
                </a:solidFill>
              </a:rPr>
              <a:t>' </a:t>
            </a:r>
            <a:r>
              <a:rPr lang="en-US" sz="1400" b="1" dirty="0" err="1" smtClean="0">
                <a:solidFill>
                  <a:srgbClr val="FF0000"/>
                </a:solidFill>
              </a:rPr>
              <a:t>ahimbazwe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Ni </a:t>
            </a:r>
            <a:r>
              <a:rPr lang="en-US" sz="1400" b="1" dirty="0" err="1" smtClean="0">
                <a:solidFill>
                  <a:srgbClr val="FF0000"/>
                </a:solidFill>
              </a:rPr>
              <a:t>h'amaraao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yankoreye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Ku </a:t>
            </a:r>
            <a:r>
              <a:rPr lang="en-US" sz="1400" b="1" dirty="0" err="1" smtClean="0">
                <a:solidFill>
                  <a:srgbClr val="FF0000"/>
                </a:solidFill>
              </a:rPr>
              <a:t>mutima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wanje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ishimwe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kukw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inkiza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Inkomezi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z'ivyaha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Vyatumye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Yes'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angereramwo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Nzama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mmushima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nziz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ivyaha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Mpimbawe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n'uko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nayozemwo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Yes'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ankirisha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Akantunganya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Ngwino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isoko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nziza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bugufi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murushwa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we;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nyundo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z'Umukiza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Ngw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agutunganye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105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Nitegereje umusaraba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Nitegereje umusaraba  Kinyarwanda </dc:title>
  <dc:creator>FRONT</dc:creator>
  <cp:lastModifiedBy>FRONT</cp:lastModifiedBy>
  <cp:revision>8</cp:revision>
  <dcterms:created xsi:type="dcterms:W3CDTF">2024-06-05T17:06:42Z</dcterms:created>
  <dcterms:modified xsi:type="dcterms:W3CDTF">2024-12-27T21:14:10Z</dcterms:modified>
</cp:coreProperties>
</file>