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4F093-93CE-4858-9ADA-5FD94E3C3E12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Pepese Age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685800"/>
            <a:ext cx="40386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 </a:t>
            </a:r>
            <a:r>
              <a:rPr lang="en-US" b="1" dirty="0" err="1">
                <a:solidFill>
                  <a:schemeClr val="bg1"/>
                </a:solidFill>
              </a:rPr>
              <a:t>Pepese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Agelu</a:t>
            </a:r>
            <a:r>
              <a:rPr lang="en-US" b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66800" y="2133600"/>
            <a:ext cx="41148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Pepese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Agelu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vi’ia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Tupu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O </a:t>
            </a:r>
            <a:r>
              <a:rPr lang="en-US" sz="1600" b="1" dirty="0" err="1" smtClean="0">
                <a:solidFill>
                  <a:schemeClr val="bg1"/>
                </a:solidFill>
              </a:rPr>
              <a:t>Iesu</a:t>
            </a:r>
            <a:r>
              <a:rPr lang="en-US" sz="1600" b="1" dirty="0" smtClean="0">
                <a:solidFill>
                  <a:schemeClr val="bg1"/>
                </a:solidFill>
              </a:rPr>
              <a:t> us </a:t>
            </a:r>
            <a:r>
              <a:rPr lang="en-US" sz="1600" b="1" dirty="0" err="1" smtClean="0">
                <a:solidFill>
                  <a:schemeClr val="bg1"/>
                </a:solidFill>
              </a:rPr>
              <a:t>fanau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1600" b="1" dirty="0" err="1" smtClean="0">
                <a:solidFill>
                  <a:schemeClr val="bg1"/>
                </a:solidFill>
              </a:rPr>
              <a:t>ola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ai</a:t>
            </a:r>
            <a:r>
              <a:rPr lang="en-US" sz="1600" b="1" dirty="0" smtClean="0">
                <a:solidFill>
                  <a:schemeClr val="bg1"/>
                </a:solidFill>
              </a:rPr>
              <a:t> o I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Olo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manuia</a:t>
            </a:r>
            <a:r>
              <a:rPr lang="en-US" sz="1600" b="1" dirty="0" smtClean="0">
                <a:solidFill>
                  <a:schemeClr val="bg1"/>
                </a:solidFill>
              </a:rPr>
              <a:t> Ole </a:t>
            </a:r>
            <a:r>
              <a:rPr lang="en-US" sz="1600" b="1" dirty="0" err="1" smtClean="0">
                <a:solidFill>
                  <a:schemeClr val="bg1"/>
                </a:solidFill>
              </a:rPr>
              <a:t>olioli</a:t>
            </a:r>
            <a:r>
              <a:rPr lang="en-US" sz="1600" b="1" dirty="0" smtClean="0">
                <a:solidFill>
                  <a:schemeClr val="bg1"/>
                </a:solidFill>
              </a:rPr>
              <a:t> lea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O le </a:t>
            </a:r>
            <a:r>
              <a:rPr lang="en-US" sz="1600" b="1" dirty="0" err="1" smtClean="0">
                <a:solidFill>
                  <a:schemeClr val="bg1"/>
                </a:solidFill>
              </a:rPr>
              <a:t>lalolagi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Atoa</a:t>
            </a:r>
            <a:r>
              <a:rPr lang="en-US" sz="1600" b="1" dirty="0" smtClean="0">
                <a:solidFill>
                  <a:schemeClr val="bg1"/>
                </a:solidFill>
              </a:rPr>
              <a:t> ma le </a:t>
            </a:r>
            <a:r>
              <a:rPr lang="en-US" sz="1600" b="1" dirty="0" err="1" smtClean="0">
                <a:solidFill>
                  <a:schemeClr val="bg1"/>
                </a:solidFill>
              </a:rPr>
              <a:t>lagi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fo’I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Na </a:t>
            </a:r>
            <a:r>
              <a:rPr lang="en-US" sz="1600" b="1" dirty="0" err="1" smtClean="0">
                <a:solidFill>
                  <a:srgbClr val="FF0000"/>
                </a:solidFill>
              </a:rPr>
              <a:t>Pepese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Agelu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vi’ia</a:t>
            </a:r>
            <a:r>
              <a:rPr lang="en-US" sz="1600" b="1" dirty="0" smtClean="0">
                <a:solidFill>
                  <a:srgbClr val="FF0000"/>
                </a:solidFill>
              </a:rPr>
              <a:t> le </a:t>
            </a:r>
            <a:r>
              <a:rPr lang="en-US" sz="1600" b="1" dirty="0" err="1" smtClean="0">
                <a:solidFill>
                  <a:srgbClr val="FF0000"/>
                </a:solidFill>
              </a:rPr>
              <a:t>Tupu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fou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O </a:t>
            </a:r>
            <a:r>
              <a:rPr lang="en-US" sz="1600" b="1" dirty="0" err="1" smtClean="0">
                <a:solidFill>
                  <a:schemeClr val="bg1"/>
                </a:solidFill>
              </a:rPr>
              <a:t>Keriso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vi’ia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Ali’I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fa’avavau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maliu</a:t>
            </a:r>
            <a:r>
              <a:rPr lang="en-US" sz="1600" b="1" dirty="0" smtClean="0">
                <a:solidFill>
                  <a:schemeClr val="bg1"/>
                </a:solidFill>
              </a:rPr>
              <a:t> mo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Na </a:t>
            </a:r>
            <a:r>
              <a:rPr lang="en-US" sz="1600" b="1" dirty="0" err="1" smtClean="0">
                <a:solidFill>
                  <a:schemeClr val="bg1"/>
                </a:solidFill>
              </a:rPr>
              <a:t>fanau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yaupou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Ole </a:t>
            </a:r>
            <a:r>
              <a:rPr lang="en-US" sz="1600" b="1" dirty="0" err="1" smtClean="0">
                <a:solidFill>
                  <a:schemeClr val="bg1"/>
                </a:solidFill>
              </a:rPr>
              <a:t>Atua</a:t>
            </a:r>
            <a:r>
              <a:rPr lang="en-US" sz="1600" b="1" dirty="0" smtClean="0">
                <a:solidFill>
                  <a:schemeClr val="bg1"/>
                </a:solidFill>
              </a:rPr>
              <a:t> o </a:t>
            </a:r>
            <a:r>
              <a:rPr lang="en-US" sz="1600" b="1" dirty="0" err="1" smtClean="0">
                <a:solidFill>
                  <a:schemeClr val="bg1"/>
                </a:solidFill>
              </a:rPr>
              <a:t>atua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liu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o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fa’atasi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Emanuelu</a:t>
            </a:r>
            <a:r>
              <a:rPr lang="en-US" sz="1600" b="1" dirty="0" smtClean="0">
                <a:solidFill>
                  <a:schemeClr val="bg1"/>
                </a:solidFill>
              </a:rPr>
              <a:t> lea 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Fa’alogo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iā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Ole </a:t>
            </a:r>
            <a:r>
              <a:rPr lang="en-US" sz="1600" b="1" dirty="0" err="1" smtClean="0">
                <a:solidFill>
                  <a:schemeClr val="bg1"/>
                </a:solidFill>
              </a:rPr>
              <a:t>Alo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lugā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tu’ua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sā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o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Fanau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mo I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Ma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fa’anaunau</a:t>
            </a:r>
            <a:r>
              <a:rPr lang="en-US" sz="1600" b="1" dirty="0" smtClean="0">
                <a:solidFill>
                  <a:schemeClr val="bg1"/>
                </a:solidFill>
              </a:rPr>
              <a:t> I le </a:t>
            </a:r>
            <a:r>
              <a:rPr lang="en-US" sz="1600" b="1" dirty="0" err="1" smtClean="0">
                <a:solidFill>
                  <a:schemeClr val="bg1"/>
                </a:solidFill>
              </a:rPr>
              <a:t>manuia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tumau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 Pepese Agelu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Intay Amin Agrambak</dc:title>
  <dc:creator>FRONT</dc:creator>
  <cp:lastModifiedBy>FRONT</cp:lastModifiedBy>
  <cp:revision>28</cp:revision>
  <dcterms:created xsi:type="dcterms:W3CDTF">2023-11-08T18:51:01Z</dcterms:created>
  <dcterms:modified xsi:type="dcterms:W3CDTF">2024-12-20T14:58:52Z</dcterms:modified>
</cp:coreProperties>
</file>