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F0D6-062E-4B1E-A824-5E51A5575EDF}" type="datetimeFigureOut">
              <a:rPr lang="en-US" smtClean="0"/>
              <a:pPr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3A3D8-06C0-4B5D-BD45-F7394B1185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ero Bamalayika Bayimbira Kaba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848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Leero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Bamalayika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Bayimbira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Kabaka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4800600" cy="3886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>
                <a:solidFill>
                  <a:schemeClr val="bg1"/>
                </a:solidFill>
              </a:rPr>
              <a:t>Leero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Bamalayika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>
                <a:solidFill>
                  <a:schemeClr val="bg1"/>
                </a:solidFill>
              </a:rPr>
              <a:t>Bayimbira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Kabaka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Azaaliddwa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gye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tuli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Laba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bwe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yetoowaza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Ye </a:t>
            </a:r>
            <a:r>
              <a:rPr lang="en-US" sz="1800" b="1" dirty="0" err="1" smtClean="0">
                <a:solidFill>
                  <a:schemeClr val="bg1"/>
                </a:solidFill>
              </a:rPr>
              <a:t>afuuse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ommuntu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Okutugulumiza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Mujje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ab’ensi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zonna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Okumutendereza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Leero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Bamalayika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Bayimbira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Kabaka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Ffe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tujje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tumusuute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Emanuweri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waffe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Omwana</a:t>
            </a:r>
            <a:r>
              <a:rPr lang="en-US" sz="1800" b="1" dirty="0" smtClean="0">
                <a:solidFill>
                  <a:schemeClr val="bg1"/>
                </a:solidFill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</a:rPr>
              <a:t>w’omuwala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Yesu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Omulokozi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Azze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Omusana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gw’ensi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kutumulisa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ffenna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Tuleme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okutambula</a:t>
            </a:r>
            <a:r>
              <a:rPr lang="en-US" sz="1800" b="1" dirty="0" smtClean="0">
                <a:solidFill>
                  <a:schemeClr val="bg1"/>
                </a:solidFill>
              </a:rPr>
              <a:t>, Mu </a:t>
            </a:r>
            <a:r>
              <a:rPr lang="en-US" sz="1800" b="1" dirty="0" err="1" smtClean="0">
                <a:solidFill>
                  <a:schemeClr val="bg1"/>
                </a:solidFill>
              </a:rPr>
              <a:t>nzikiza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y’ekibi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Kristo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walubeerera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Mukama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ow’ekitiibwa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Ye </a:t>
            </a:r>
            <a:r>
              <a:rPr lang="en-US" sz="1800" b="1" dirty="0" err="1" smtClean="0">
                <a:solidFill>
                  <a:schemeClr val="bg1"/>
                </a:solidFill>
              </a:rPr>
              <a:t>Kabaka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yennyini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Azzokubeerta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naffe</a:t>
            </a:r>
            <a:r>
              <a:rPr lang="en-US" sz="18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Azze</a:t>
            </a:r>
            <a:r>
              <a:rPr lang="en-US" sz="1800" b="1" dirty="0" smtClean="0">
                <a:solidFill>
                  <a:schemeClr val="bg1"/>
                </a:solidFill>
              </a:rPr>
              <a:t> mu </a:t>
            </a:r>
            <a:r>
              <a:rPr lang="en-US" sz="1800" b="1" dirty="0" err="1" smtClean="0">
                <a:solidFill>
                  <a:schemeClr val="bg1"/>
                </a:solidFill>
              </a:rPr>
              <a:t>buwombeefu</a:t>
            </a:r>
            <a:r>
              <a:rPr lang="en-US" sz="1800" b="1" dirty="0" smtClean="0">
                <a:solidFill>
                  <a:schemeClr val="bg1"/>
                </a:solidFill>
              </a:rPr>
              <a:t>, Mu </a:t>
            </a:r>
            <a:r>
              <a:rPr lang="en-US" sz="1800" b="1" dirty="0" err="1" smtClean="0">
                <a:solidFill>
                  <a:schemeClr val="bg1"/>
                </a:solidFill>
              </a:rPr>
              <a:t>ngeri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ey’obuddu</a:t>
            </a:r>
            <a:r>
              <a:rPr lang="en-US" sz="18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Okutufiirira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fenna</a:t>
            </a:r>
            <a:r>
              <a:rPr lang="en-US" sz="1800" b="1" dirty="0" smtClean="0">
                <a:solidFill>
                  <a:schemeClr val="bg1"/>
                </a:solidFill>
              </a:rPr>
              <a:t>, </a:t>
            </a:r>
            <a:r>
              <a:rPr lang="en-US" sz="1800" b="1" dirty="0" err="1" smtClean="0">
                <a:solidFill>
                  <a:schemeClr val="bg1"/>
                </a:solidFill>
              </a:rPr>
              <a:t>Tuleme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okubula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Leero Bamalayika Bayimbira Kabaka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Leero Bamalayika Bayimbira Kabaka luganda</dc:title>
  <dc:creator>FRONT</dc:creator>
  <cp:lastModifiedBy>FRONT</cp:lastModifiedBy>
  <cp:revision>15</cp:revision>
  <dcterms:created xsi:type="dcterms:W3CDTF">2024-12-18T21:12:19Z</dcterms:created>
  <dcterms:modified xsi:type="dcterms:W3CDTF">2024-12-19T15:10:01Z</dcterms:modified>
</cp:coreProperties>
</file>