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F1E1F-38EF-450D-BD87-88183018E5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17DA2-464C-4E46-82B0-2C6361F64D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gu Genderang Na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Lagu</a:t>
            </a:r>
            <a:r>
              <a:rPr lang="en-US" b="1" dirty="0" smtClean="0"/>
              <a:t> </a:t>
            </a:r>
            <a:r>
              <a:rPr lang="en-US" b="1" dirty="0" err="1" smtClean="0"/>
              <a:t>Genderang</a:t>
            </a:r>
            <a:r>
              <a:rPr lang="en-US" b="1" dirty="0" smtClean="0"/>
              <a:t> </a:t>
            </a:r>
            <a:r>
              <a:rPr lang="en-US" b="1" dirty="0" smtClean="0"/>
              <a:t>Natal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600200" y="838200"/>
            <a:ext cx="5105400" cy="571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/>
              <a:t>Hai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datanglah</a:t>
            </a:r>
            <a:r>
              <a:rPr lang="en-US" sz="1600" b="1" dirty="0" smtClean="0"/>
              <a:t> </a:t>
            </a:r>
            <a:r>
              <a:rPr lang="en-US" sz="1600" b="1" dirty="0" smtClean="0"/>
              <a:t>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Pada</a:t>
            </a:r>
            <a:r>
              <a:rPr lang="en-US" sz="1600" b="1" dirty="0" smtClean="0"/>
              <a:t> Putra Raja! 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Bawa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persembahan</a:t>
            </a:r>
            <a:r>
              <a:rPr lang="en-US" sz="1600" b="1" dirty="0" smtClean="0"/>
              <a:t>, 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Di </a:t>
            </a:r>
            <a:r>
              <a:rPr lang="en-US" sz="1600" b="1" dirty="0" err="1" smtClean="0"/>
              <a:t>hadapan</a:t>
            </a:r>
            <a:r>
              <a:rPr lang="en-US" sz="1600" b="1" dirty="0" smtClean="0"/>
              <a:t> </a:t>
            </a:r>
            <a:r>
              <a:rPr lang="en-US" sz="1600" b="1" dirty="0" smtClean="0"/>
              <a:t>Raja! 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,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endParaRPr lang="en-US" sz="1600" b="1" dirty="0" smtClean="0"/>
          </a:p>
          <a:p>
            <a:r>
              <a:rPr lang="en-US" sz="1600" b="1" dirty="0" err="1" smtClean="0"/>
              <a:t>Kubermain</a:t>
            </a:r>
            <a:r>
              <a:rPr lang="en-US" sz="1600" b="1" dirty="0" smtClean="0"/>
              <a:t> 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gend’rang</a:t>
            </a:r>
            <a:r>
              <a:rPr lang="en-US" sz="1600" b="1" dirty="0" smtClean="0"/>
              <a:t> </a:t>
            </a:r>
            <a:r>
              <a:rPr lang="en-US" sz="1600" b="1" dirty="0" smtClean="0"/>
              <a:t> Pa </a:t>
            </a:r>
            <a:r>
              <a:rPr lang="en-US" sz="1600" b="1" dirty="0" smtClean="0"/>
              <a:t>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BagiMu</a:t>
            </a:r>
            <a:r>
              <a:rPr lang="en-US" sz="1600" b="1" dirty="0" smtClean="0"/>
              <a:t>.</a:t>
            </a:r>
          </a:p>
          <a:p>
            <a:endParaRPr lang="en-US" sz="1600" b="1" dirty="0" smtClean="0"/>
          </a:p>
          <a:p>
            <a:r>
              <a:rPr lang="en-US" sz="1600" b="1" dirty="0" err="1" smtClean="0"/>
              <a:t>Hai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semua</a:t>
            </a:r>
            <a:r>
              <a:rPr lang="en-US" sz="1600" b="1" dirty="0" smtClean="0"/>
              <a:t> </a:t>
            </a:r>
            <a:r>
              <a:rPr lang="en-US" sz="1600" b="1" dirty="0" smtClean="0"/>
              <a:t>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Mari </a:t>
            </a:r>
            <a:r>
              <a:rPr lang="en-US" sz="1600" b="1" dirty="0" err="1" smtClean="0"/>
              <a:t>tabuh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gend’rang</a:t>
            </a:r>
            <a:r>
              <a:rPr lang="en-US" sz="1600" b="1" dirty="0" smtClean="0"/>
              <a:t>, </a:t>
            </a:r>
            <a:r>
              <a:rPr lang="en-US" sz="1600" b="1" dirty="0" smtClean="0"/>
              <a:t>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Menyambut</a:t>
            </a:r>
            <a:r>
              <a:rPr lang="en-US" sz="1600" b="1" dirty="0" smtClean="0"/>
              <a:t> sang Raja, 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Dalam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singgasana</a:t>
            </a:r>
            <a:r>
              <a:rPr lang="en-US" sz="1600" b="1" dirty="0" smtClean="0"/>
              <a:t>, 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,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endParaRPr lang="en-US" sz="1600" b="1" dirty="0" smtClean="0"/>
          </a:p>
          <a:p>
            <a:r>
              <a:rPr lang="en-US" sz="1600" b="1" dirty="0" err="1" smtClean="0"/>
              <a:t>Kubermain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gend’rang</a:t>
            </a:r>
            <a:r>
              <a:rPr lang="en-US" sz="1600" b="1" dirty="0" smtClean="0"/>
              <a:t>, </a:t>
            </a:r>
            <a:r>
              <a:rPr lang="en-US" sz="1600" b="1" dirty="0" smtClean="0"/>
              <a:t>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BagiMu</a:t>
            </a:r>
            <a:r>
              <a:rPr lang="en-US" sz="1600" b="1" dirty="0" smtClean="0"/>
              <a:t>.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Maria </a:t>
            </a:r>
            <a:r>
              <a:rPr lang="en-US" sz="1600" b="1" dirty="0" err="1" smtClean="0"/>
              <a:t>berjaga</a:t>
            </a:r>
            <a:r>
              <a:rPr lang="en-US" sz="1600" b="1" dirty="0" smtClean="0"/>
              <a:t>, 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smtClean="0"/>
              <a:t>Dan </a:t>
            </a:r>
            <a:r>
              <a:rPr lang="en-US" sz="1600" b="1" dirty="0" err="1" smtClean="0"/>
              <a:t>ternak</a:t>
            </a:r>
            <a:r>
              <a:rPr lang="en-US" sz="1600" b="1" dirty="0" smtClean="0"/>
              <a:t> </a:t>
            </a:r>
            <a:r>
              <a:rPr lang="en-US" sz="1600" b="1" dirty="0" smtClean="0"/>
              <a:t>pula, </a:t>
            </a:r>
            <a:r>
              <a:rPr lang="en-US" sz="1600" b="1" dirty="0" smtClean="0"/>
              <a:t>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Aku</a:t>
            </a:r>
            <a:r>
              <a:rPr lang="en-US" sz="1600" b="1" dirty="0" smtClean="0"/>
              <a:t>  </a:t>
            </a:r>
            <a:r>
              <a:rPr lang="en-US" sz="1600" b="1" dirty="0" err="1" smtClean="0"/>
              <a:t>bermain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gend’rang</a:t>
            </a:r>
            <a:r>
              <a:rPr lang="en-US" sz="1600" b="1" dirty="0" smtClean="0"/>
              <a:t>, </a:t>
            </a:r>
            <a:r>
              <a:rPr lang="en-US" sz="1600" b="1" dirty="0" smtClean="0"/>
              <a:t>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</a:p>
          <a:p>
            <a:r>
              <a:rPr lang="en-US" sz="1600" b="1" dirty="0" err="1" smtClean="0"/>
              <a:t>Merdulah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baginya</a:t>
            </a:r>
            <a:r>
              <a:rPr lang="en-US" sz="1600" b="1" dirty="0" smtClean="0"/>
              <a:t>, </a:t>
            </a:r>
            <a:r>
              <a:rPr lang="en-US" sz="1600" b="1" dirty="0" smtClean="0"/>
              <a:t>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endParaRPr lang="en-US" sz="1600" b="1" dirty="0" smtClean="0"/>
          </a:p>
          <a:p>
            <a:r>
              <a:rPr lang="en-US" sz="1600" b="1" dirty="0" smtClean="0"/>
              <a:t>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,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endParaRPr lang="en-US" sz="1600" b="1" dirty="0" smtClean="0"/>
          </a:p>
          <a:p>
            <a:r>
              <a:rPr lang="en-US" sz="1600" b="1" dirty="0" err="1" smtClean="0"/>
              <a:t>Dia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tersenyum</a:t>
            </a:r>
            <a:r>
              <a:rPr lang="en-US" sz="1600" b="1" dirty="0" smtClean="0"/>
              <a:t>, </a:t>
            </a:r>
            <a:r>
              <a:rPr lang="en-US" sz="1600" b="1" dirty="0" smtClean="0"/>
              <a:t>Pa rum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pum</a:t>
            </a:r>
            <a:endParaRPr lang="en-US" sz="1600" b="1" dirty="0" smtClean="0"/>
          </a:p>
          <a:p>
            <a:r>
              <a:rPr lang="en-US" sz="1600" b="1" dirty="0" err="1" smtClean="0"/>
              <a:t>Padaku</a:t>
            </a:r>
            <a:endParaRPr lang="en-US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160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Lagu Genderang Natal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Anak Kecil Penabuh Genderang</dc:title>
  <dc:creator>FRONT</dc:creator>
  <cp:lastModifiedBy>FRONT</cp:lastModifiedBy>
  <cp:revision>26</cp:revision>
  <dcterms:created xsi:type="dcterms:W3CDTF">2024-12-02T15:04:32Z</dcterms:created>
  <dcterms:modified xsi:type="dcterms:W3CDTF">2024-12-03T01:16:56Z</dcterms:modified>
</cp:coreProperties>
</file>