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19E4A-290C-4FA7-BF99-983F188118F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AB44-0B9D-4BAF-B249-ABBF1E4990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hou Joyful, O Thou Wonderful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ús Naci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304800"/>
            <a:ext cx="2743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Jesús</a:t>
            </a:r>
            <a:r>
              <a:rPr lang="en-US" b="1" dirty="0"/>
              <a:t> </a:t>
            </a:r>
            <a:r>
              <a:rPr lang="en-US" b="1" dirty="0" err="1" smtClean="0"/>
              <a:t>Nació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1295400"/>
            <a:ext cx="5791200" cy="3200400"/>
          </a:xfrm>
        </p:spPr>
        <p:txBody>
          <a:bodyPr numCol="2"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Rompe la noche en resplandor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 cantan a una voz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anunciar, anunciar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¡Salvación! ¡Salvación!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¡En las alturas gloria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Dios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!¡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¡En las alturas gloria a Dios!¡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a nacido en Belén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alto cielo nuestro Rey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¡Jesús nació! ¡Jesús nació!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¡Hoy nació! ¡Hoy nació!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¡Cristo a la tierra descendió!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¡Cristo a la tierra descendió!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 llamado Salvador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 por siempre Redentor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¡Jesús nació! ¡Jesús nació!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¡Hoy nació! ¡Hoy nació!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¡Cristo a la tierra descendió!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¡Cristo a la tierra descendió!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regalo del Señor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llena el alma de Su amor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¡Jesús nació! ¡Jesús nació!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¡Hoy nació! ¡Hoy nació!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¡En las alturas gloria a Dios!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¡En las alturas gloria a Dios!</a:t>
            </a:r>
          </a:p>
          <a:p>
            <a:pPr algn="l"/>
            <a:endParaRPr lang="es-E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158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Jesús Nació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¡Qué grande es nuestro gozo! spanish</dc:title>
  <dc:creator>FRONT</dc:creator>
  <cp:lastModifiedBy>FRONT</cp:lastModifiedBy>
  <cp:revision>6</cp:revision>
  <dcterms:created xsi:type="dcterms:W3CDTF">2024-12-10T16:42:17Z</dcterms:created>
  <dcterms:modified xsi:type="dcterms:W3CDTF">2024-12-12T02:19:02Z</dcterms:modified>
</cp:coreProperties>
</file>