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2E48A-9BF9-4EFC-81ED-1033E6D83798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26EC-26DC-4B8C-9EC0-5886FD3E89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2E48A-9BF9-4EFC-81ED-1033E6D83798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26EC-26DC-4B8C-9EC0-5886FD3E89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2E48A-9BF9-4EFC-81ED-1033E6D83798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26EC-26DC-4B8C-9EC0-5886FD3E89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2E48A-9BF9-4EFC-81ED-1033E6D83798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26EC-26DC-4B8C-9EC0-5886FD3E89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2E48A-9BF9-4EFC-81ED-1033E6D83798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26EC-26DC-4B8C-9EC0-5886FD3E89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2E48A-9BF9-4EFC-81ED-1033E6D83798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26EC-26DC-4B8C-9EC0-5886FD3E89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2E48A-9BF9-4EFC-81ED-1033E6D83798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26EC-26DC-4B8C-9EC0-5886FD3E89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2E48A-9BF9-4EFC-81ED-1033E6D83798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26EC-26DC-4B8C-9EC0-5886FD3E89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2E48A-9BF9-4EFC-81ED-1033E6D83798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26EC-26DC-4B8C-9EC0-5886FD3E89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2E48A-9BF9-4EFC-81ED-1033E6D83798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26EC-26DC-4B8C-9EC0-5886FD3E89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2E48A-9BF9-4EFC-81ED-1033E6D83798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426EC-26DC-4B8C-9EC0-5886FD3E89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2E48A-9BF9-4EFC-81ED-1033E6D83798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426EC-26DC-4B8C-9EC0-5886FD3E89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esterday, Today, Forever.jpg"/>
          <p:cNvPicPr>
            <a:picLocks noChangeAspect="1"/>
          </p:cNvPicPr>
          <p:nvPr userDrawn="1"/>
        </p:nvPicPr>
        <p:blipFill>
          <a:blip r:embed="rId14">
            <a:lum brigh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mirim'irez'ahantu h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76201"/>
            <a:ext cx="52578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Imirim'irez'ahantu</a:t>
            </a:r>
            <a:r>
              <a:rPr lang="en-US" b="1" dirty="0"/>
              <a:t> </a:t>
            </a:r>
            <a:r>
              <a:rPr lang="en-US" b="1" dirty="0" smtClean="0"/>
              <a:t>hose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47800"/>
            <a:ext cx="6172200" cy="3810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Imirim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irez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ahantu</a:t>
            </a:r>
            <a:r>
              <a:rPr lang="en-US" sz="1800" b="1" dirty="0" smtClean="0">
                <a:solidFill>
                  <a:schemeClr val="tx1"/>
                </a:solidFill>
              </a:rPr>
              <a:t> hose; N' </a:t>
            </a:r>
            <a:r>
              <a:rPr lang="en-US" sz="1800" b="1" dirty="0" err="1" smtClean="0">
                <a:solidFill>
                  <a:schemeClr val="tx1"/>
                </a:solidFill>
              </a:rPr>
              <a:t>igihe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cyo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gusarura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Ubu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n'igihe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cyo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gusarura</a:t>
            </a:r>
            <a:r>
              <a:rPr lang="en-US" sz="1800" b="1" dirty="0" smtClean="0">
                <a:solidFill>
                  <a:schemeClr val="tx1"/>
                </a:solidFill>
              </a:rPr>
              <a:t>, Mu </a:t>
            </a:r>
            <a:r>
              <a:rPr lang="en-US" sz="1800" b="1" dirty="0" err="1" smtClean="0">
                <a:solidFill>
                  <a:schemeClr val="tx1"/>
                </a:solidFill>
              </a:rPr>
              <a:t>bibaya</a:t>
            </a:r>
            <a:r>
              <a:rPr lang="en-US" sz="1800" b="1" dirty="0" smtClean="0">
                <a:solidFill>
                  <a:schemeClr val="tx1"/>
                </a:solidFill>
              </a:rPr>
              <a:t> n' </a:t>
            </a:r>
            <a:r>
              <a:rPr lang="en-US" sz="1800" b="1" dirty="0" err="1" smtClean="0">
                <a:solidFill>
                  <a:schemeClr val="tx1"/>
                </a:solidFill>
              </a:rPr>
              <a:t>imusozi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Gusubiramo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Mwam</a:t>
            </a:r>
            <a:r>
              <a:rPr lang="en-US" sz="1800" b="1" dirty="0" smtClean="0">
                <a:solidFill>
                  <a:srgbClr val="FF0000"/>
                </a:solidFill>
              </a:rPr>
              <a:t>' </a:t>
            </a:r>
            <a:r>
              <a:rPr lang="en-US" sz="1800" b="1" dirty="0" err="1" smtClean="0">
                <a:solidFill>
                  <a:srgbClr val="FF0000"/>
                </a:solidFill>
              </a:rPr>
              <a:t>oherez</a:t>
            </a:r>
            <a:r>
              <a:rPr lang="en-US" sz="1800" b="1" dirty="0" smtClean="0">
                <a:solidFill>
                  <a:srgbClr val="FF0000"/>
                </a:solidFill>
              </a:rPr>
              <a:t>' </a:t>
            </a:r>
            <a:r>
              <a:rPr lang="en-US" sz="1800" b="1" dirty="0" err="1" smtClean="0">
                <a:solidFill>
                  <a:srgbClr val="FF0000"/>
                </a:solidFill>
              </a:rPr>
              <a:t>abasaruzi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Tuvuneturagutabaza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Bohereze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baterany</a:t>
            </a:r>
            <a:r>
              <a:rPr lang="en-US" sz="1800" b="1" dirty="0" smtClean="0">
                <a:solidFill>
                  <a:srgbClr val="FF0000"/>
                </a:solidFill>
              </a:rPr>
              <a:t>' </a:t>
            </a:r>
            <a:r>
              <a:rPr lang="en-US" sz="1800" b="1" dirty="0" err="1" smtClean="0">
                <a:solidFill>
                  <a:srgbClr val="FF0000"/>
                </a:solidFill>
              </a:rPr>
              <a:t>imiba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Igihe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kiracyariho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 err="1" smtClean="0">
                <a:solidFill>
                  <a:schemeClr val="tx1"/>
                </a:solidFill>
              </a:rPr>
              <a:t>Bohereze</a:t>
            </a:r>
            <a:r>
              <a:rPr lang="en-US" sz="1800" b="1" dirty="0" smtClean="0">
                <a:solidFill>
                  <a:schemeClr val="tx1"/>
                </a:solidFill>
              </a:rPr>
              <a:t> mu </a:t>
            </a:r>
            <a:r>
              <a:rPr lang="en-US" sz="1800" b="1" dirty="0" err="1" smtClean="0">
                <a:solidFill>
                  <a:schemeClr val="tx1"/>
                </a:solidFill>
              </a:rPr>
              <a:t>gitondo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kare</a:t>
            </a:r>
            <a:r>
              <a:rPr lang="en-US" sz="1800" b="1" dirty="0" smtClean="0">
                <a:solidFill>
                  <a:schemeClr val="tx1"/>
                </a:solidFill>
              </a:rPr>
              <a:t>! </a:t>
            </a:r>
            <a:r>
              <a:rPr lang="en-US" sz="1800" b="1" dirty="0" err="1" smtClean="0">
                <a:solidFill>
                  <a:schemeClr val="tx1"/>
                </a:solidFill>
              </a:rPr>
              <a:t>Ubohereze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manywa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N' </a:t>
            </a:r>
            <a:r>
              <a:rPr lang="en-US" sz="1800" b="1" dirty="0" err="1" smtClean="0">
                <a:solidFill>
                  <a:schemeClr val="tx1"/>
                </a:solidFill>
              </a:rPr>
              <a:t>igih'izuba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ryenda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kurenga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Bategeke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basarure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 err="1" smtClean="0">
                <a:solidFill>
                  <a:schemeClr val="tx1"/>
                </a:solidFill>
              </a:rPr>
              <a:t>Tyo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ntumwa</a:t>
            </a:r>
            <a:r>
              <a:rPr lang="en-US" sz="1800" b="1" dirty="0" smtClean="0">
                <a:solidFill>
                  <a:schemeClr val="tx1"/>
                </a:solidFill>
              </a:rPr>
              <a:t> y' </a:t>
            </a:r>
            <a:r>
              <a:rPr lang="en-US" sz="1800" b="1" dirty="0" err="1" smtClean="0">
                <a:solidFill>
                  <a:schemeClr val="tx1"/>
                </a:solidFill>
              </a:rPr>
              <a:t>Umwami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gir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umwete</a:t>
            </a:r>
            <a:r>
              <a:rPr lang="en-US" sz="1800" b="1" dirty="0" smtClean="0">
                <a:solidFill>
                  <a:schemeClr val="tx1"/>
                </a:solidFill>
              </a:rPr>
              <a:t>! </a:t>
            </a:r>
            <a:r>
              <a:rPr lang="en-US" sz="1800" b="1" dirty="0" err="1" smtClean="0">
                <a:solidFill>
                  <a:schemeClr val="tx1"/>
                </a:solidFill>
              </a:rPr>
              <a:t>Uterany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ibisarurwa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Maz'ah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uzarangiriza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rwose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Uzishimira</a:t>
            </a:r>
            <a:r>
              <a:rPr lang="en-US" sz="1800" b="1" dirty="0" smtClean="0">
                <a:solidFill>
                  <a:schemeClr val="tx1"/>
                </a:solidFill>
              </a:rPr>
              <a:t> mw' </a:t>
            </a:r>
            <a:r>
              <a:rPr lang="en-US" sz="1800" b="1" dirty="0" err="1" smtClean="0">
                <a:solidFill>
                  <a:schemeClr val="tx1"/>
                </a:solidFill>
              </a:rPr>
              <a:t>ijuru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91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Imirim'irez'ahantu hose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Imirim'irez'ahantu hose  Kinyarwanda Hymn</dc:title>
  <dc:creator>FRONT</dc:creator>
  <cp:lastModifiedBy>FRONT</cp:lastModifiedBy>
  <cp:revision>8</cp:revision>
  <dcterms:created xsi:type="dcterms:W3CDTF">2024-12-28T19:44:23Z</dcterms:created>
  <dcterms:modified xsi:type="dcterms:W3CDTF">2024-12-30T20:30:45Z</dcterms:modified>
</cp:coreProperties>
</file>