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C6A24-7FA0-4658-828E-D50F626303D0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EDD4D-8D9B-4DE8-BB9E-2EAAF79821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lory to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y to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52400"/>
            <a:ext cx="3048000" cy="381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Glory to God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8305800" cy="4191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Glory to God! Glory to God!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In the highest, in the highest, in the highest!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Peace be on Earth, peace be on Earth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To the people whom God delights in.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Glory to God in the highest, glory to God in the highest!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Peace be on Earth, peace be on Earth, peace be on Earth, peace be on Earth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To the people, to the people whom God delights in,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To the people whom God delights in, whom God delights in.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Glory to God! Glory to God!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In the highest, in the highest, in the highest!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Peace be on Earth, peace be on Earth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To the people whom God delights </a:t>
            </a:r>
            <a:r>
              <a:rPr lang="en-US" sz="2000" b="1" dirty="0" smtClean="0">
                <a:solidFill>
                  <a:schemeClr val="bg1"/>
                </a:solidFill>
              </a:rPr>
              <a:t>in. Amen</a:t>
            </a:r>
            <a:r>
              <a:rPr lang="en-US" sz="2000" b="1" dirty="0" smtClean="0">
                <a:solidFill>
                  <a:schemeClr val="bg1"/>
                </a:solidFill>
              </a:rPr>
              <a:t>. Amen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Glory to God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Glory to God</dc:title>
  <dc:creator>FRONT</dc:creator>
  <cp:lastModifiedBy>FRONT</cp:lastModifiedBy>
  <cp:revision>5</cp:revision>
  <dcterms:created xsi:type="dcterms:W3CDTF">2024-12-10T18:32:17Z</dcterms:created>
  <dcterms:modified xsi:type="dcterms:W3CDTF">2024-12-13T21:59:28Z</dcterms:modified>
</cp:coreProperties>
</file>