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98917-FF29-4DFA-B6CA-83E219915606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2F4D9-8FA7-4096-98DF-35CED86EEA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e Zij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400"/>
            <a:ext cx="2743200" cy="533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Ere </a:t>
            </a:r>
            <a:r>
              <a:rPr lang="en-US" b="1" dirty="0" err="1">
                <a:solidFill>
                  <a:schemeClr val="bg1"/>
                </a:solidFill>
              </a:rPr>
              <a:t>Zij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God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5029200" cy="381000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Ere zij God</a:t>
            </a:r>
            <a:r>
              <a:rPr lang="nl-NL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 </a:t>
            </a:r>
            <a:r>
              <a:rPr lang="nl-NL" sz="1800" b="1" dirty="0" smtClean="0">
                <a:solidFill>
                  <a:schemeClr val="bg1"/>
                </a:solidFill>
              </a:rPr>
              <a:t>ere zij God,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in den hoge, in den hoge, in den hoge.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Vrede op aarde, vrede op aarde,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in de mensen een welbehagen.</a:t>
            </a: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Ere zij God in den hoge, 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Ere zij God in den hoge.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Vrede op aarde, vrede op aarde,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in de mensen een welbehagen.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In de mensen, een welbehagen, een welbehagen.</a:t>
            </a: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Ere zij God, ere zij God, 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in den hoge, in den hoge, in den hoge.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Vrede op aarde, vrede op aarde, 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in de mensen een </a:t>
            </a:r>
            <a:r>
              <a:rPr lang="nl-NL" sz="1800" b="1" dirty="0" smtClean="0">
                <a:solidFill>
                  <a:schemeClr val="bg1"/>
                </a:solidFill>
              </a:rPr>
              <a:t>welbehagen. </a:t>
            </a:r>
            <a:br>
              <a:rPr lang="nl-NL" sz="1800" b="1" dirty="0" smtClean="0">
                <a:solidFill>
                  <a:schemeClr val="bg1"/>
                </a:solidFill>
              </a:rPr>
            </a:br>
            <a:r>
              <a:rPr lang="nl-NL" sz="1800" b="1" dirty="0" smtClean="0">
                <a:solidFill>
                  <a:schemeClr val="bg1"/>
                </a:solidFill>
              </a:rPr>
              <a:t>Amen</a:t>
            </a:r>
            <a:r>
              <a:rPr lang="nl-NL" sz="1800" b="1" dirty="0" smtClean="0">
                <a:solidFill>
                  <a:schemeClr val="bg1"/>
                </a:solidFill>
              </a:rPr>
              <a:t>, amen</a:t>
            </a:r>
            <a:r>
              <a:rPr lang="nl-NL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Ere Zij God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Ere Zij God dutch</dc:title>
  <dc:creator>FRONT</dc:creator>
  <cp:lastModifiedBy>FRONT</cp:lastModifiedBy>
  <cp:revision>7</cp:revision>
  <dcterms:created xsi:type="dcterms:W3CDTF">2024-12-10T18:32:41Z</dcterms:created>
  <dcterms:modified xsi:type="dcterms:W3CDTF">2024-12-13T21:41:02Z</dcterms:modified>
</cp:coreProperties>
</file>