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B890-A26B-4B6B-A067-8394B915CBBC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9CDE-24C1-4FA8-8F05-F5089D3E64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Kleine Trommela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Kleine</a:t>
            </a:r>
            <a:r>
              <a:rPr lang="en-US" b="1" dirty="0" smtClean="0"/>
              <a:t> </a:t>
            </a:r>
            <a:r>
              <a:rPr lang="en-US" b="1" dirty="0" err="1" smtClean="0"/>
              <a:t>Trommelaar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609600"/>
            <a:ext cx="5410200" cy="3733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buiten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koningskind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klinkt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zilver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slechts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 Pa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klinkt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loopt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eenzaam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door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sneeuw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 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klinkt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Toch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lacht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zowaar</a:t>
            </a:r>
            <a:r>
              <a:rPr lang="en-US" sz="1600" b="1" dirty="0" smtClean="0">
                <a:solidFill>
                  <a:schemeClr val="tx1"/>
                </a:solidFill>
              </a:rPr>
              <a:t>, Ram pa </a:t>
            </a:r>
            <a:r>
              <a:rPr lang="en-US" sz="1600" b="1" dirty="0" err="1" smtClean="0">
                <a:solidFill>
                  <a:schemeClr val="tx1"/>
                </a:solidFill>
              </a:rPr>
              <a:t>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De </a:t>
            </a:r>
            <a:r>
              <a:rPr lang="en-US" sz="1600" b="1" dirty="0" err="1" smtClean="0">
                <a:solidFill>
                  <a:schemeClr val="tx1"/>
                </a:solidFill>
              </a:rPr>
              <a:t>trommelaar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ram </a:t>
            </a:r>
            <a:r>
              <a:rPr lang="en-US" sz="1600" b="1" dirty="0" err="1" smtClean="0">
                <a:solidFill>
                  <a:schemeClr val="tx1"/>
                </a:solidFill>
              </a:rPr>
              <a:t>pam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De </a:t>
            </a:r>
            <a:r>
              <a:rPr lang="en-US" sz="1600" b="1" dirty="0" err="1" smtClean="0">
                <a:solidFill>
                  <a:schemeClr val="tx1"/>
                </a:solidFill>
              </a:rPr>
              <a:t>trommelaar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Kleine Trommelaar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Kleine Trommelaar dutch</dc:title>
  <dc:creator>FRONT</dc:creator>
  <cp:lastModifiedBy>FRONT</cp:lastModifiedBy>
  <cp:revision>5</cp:revision>
  <dcterms:created xsi:type="dcterms:W3CDTF">2024-11-30T23:29:28Z</dcterms:created>
  <dcterms:modified xsi:type="dcterms:W3CDTF">2024-12-03T00:52:26Z</dcterms:modified>
</cp:coreProperties>
</file>