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F2B60-618B-4C44-A68C-0F2E018591EA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39CCE-340E-4244-A711-52D05CBA41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F2B60-618B-4C44-A68C-0F2E018591EA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39CCE-340E-4244-A711-52D05CBA41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F2B60-618B-4C44-A68C-0F2E018591EA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39CCE-340E-4244-A711-52D05CBA41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F2B60-618B-4C44-A68C-0F2E018591EA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39CCE-340E-4244-A711-52D05CBA41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F2B60-618B-4C44-A68C-0F2E018591EA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39CCE-340E-4244-A711-52D05CBA41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F2B60-618B-4C44-A68C-0F2E018591EA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39CCE-340E-4244-A711-52D05CBA41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F2B60-618B-4C44-A68C-0F2E018591EA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39CCE-340E-4244-A711-52D05CBA41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F2B60-618B-4C44-A68C-0F2E018591EA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39CCE-340E-4244-A711-52D05CBA41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F2B60-618B-4C44-A68C-0F2E018591EA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39CCE-340E-4244-A711-52D05CBA41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F2B60-618B-4C44-A68C-0F2E018591EA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39CCE-340E-4244-A711-52D05CBA41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F2B60-618B-4C44-A68C-0F2E018591EA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39CCE-340E-4244-A711-52D05CBA41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7F2B60-618B-4C44-A68C-0F2E018591EA}" type="datetimeFigureOut">
              <a:rPr lang="en-US" smtClean="0"/>
              <a:pPr/>
              <a:t>12/29/2024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539CCE-340E-4244-A711-52D05CBA41F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Yesterday, Today, Forever.jpg"/>
          <p:cNvPicPr>
            <a:picLocks noChangeAspect="1"/>
          </p:cNvPicPr>
          <p:nvPr userDrawn="1"/>
        </p:nvPicPr>
        <p:blipFill>
          <a:blip r:embed="rId14">
            <a:lum bright="47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e dulce este mesaju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1"/>
            <a:ext cx="4876800" cy="3810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Ce</a:t>
            </a:r>
            <a:r>
              <a:rPr lang="en-US" b="1" dirty="0" smtClean="0"/>
              <a:t> </a:t>
            </a:r>
            <a:r>
              <a:rPr lang="en-US" b="1" dirty="0" err="1" smtClean="0"/>
              <a:t>dulce</a:t>
            </a:r>
            <a:r>
              <a:rPr lang="en-US" b="1" dirty="0" smtClean="0"/>
              <a:t> </a:t>
            </a:r>
            <a:r>
              <a:rPr lang="en-US" b="1" dirty="0" err="1" smtClean="0"/>
              <a:t>este</a:t>
            </a:r>
            <a:r>
              <a:rPr lang="en-US" b="1" dirty="0" smtClean="0"/>
              <a:t> </a:t>
            </a:r>
            <a:r>
              <a:rPr lang="en-US" b="1" dirty="0" err="1" smtClean="0"/>
              <a:t>mesajul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1000"/>
            <a:ext cx="4495800" cy="3352800"/>
          </a:xfrm>
        </p:spPr>
        <p:txBody>
          <a:bodyPr>
            <a:noAutofit/>
          </a:bodyPr>
          <a:lstStyle/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1. Ce dulce este mesajul pentru tin-ce treci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Că Isus este Acelaşi, ieri şi azi şi-n veci.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El e gata să primească şi pe cel mai rău,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Preaslăvit în veci să fie Sfânt Numele Său.</a:t>
            </a:r>
          </a:p>
          <a:p>
            <a:pPr algn="l"/>
            <a:endParaRPr lang="vi-VN" sz="1400" b="1" dirty="0" smtClean="0">
              <a:solidFill>
                <a:schemeClr val="tx1"/>
              </a:solidFill>
            </a:endParaRP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R</a:t>
            </a:r>
            <a:r>
              <a:rPr lang="en-US" sz="1400" b="1" dirty="0" err="1" smtClean="0">
                <a:solidFill>
                  <a:srgbClr val="FF0000"/>
                </a:solidFill>
              </a:rPr>
              <a:t>ef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Da</a:t>
            </a:r>
            <a:r>
              <a:rPr lang="vi-VN" sz="1400" b="1" dirty="0" smtClean="0">
                <a:solidFill>
                  <a:srgbClr val="FF0000"/>
                </a:solidFill>
              </a:rPr>
              <a:t>, Isus este Acelaşi, ieri şi azi şi-n veci.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Toate pot să se înschimbe, El rămâne-n veci.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Slavă Domnului, Slavă numai Lui,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Toate pier, dar El rămâne, Slavă numai Lui.</a:t>
            </a:r>
          </a:p>
          <a:p>
            <a:pPr algn="l"/>
            <a:endParaRPr lang="vi-VN" sz="1400" b="1" dirty="0" smtClean="0">
              <a:solidFill>
                <a:schemeClr val="tx1"/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2. Cel ce l-a iertat pe Petru când s-a lepădat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Şi lui Toma ca să creadă i s-a arătat,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M-a primit chiar şi pe mine un biet păcătos,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Căci şi azi El este-Acelaşi: Bun, Sfânt şi Milos.</a:t>
            </a:r>
          </a:p>
          <a:p>
            <a:pPr algn="l"/>
            <a:endParaRPr lang="vi-VN" sz="1400" b="1" dirty="0" smtClean="0">
              <a:solidFill>
                <a:schemeClr val="tx1"/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3. El, care-a păşit pe ape, în noaptea cea rea,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Poate linişti furtuna şi din viaţa mea.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El, care în Ghetsimani, a plâns, s-a rugat,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Oare nu mă va-nţelege când sunt întristat?</a:t>
            </a:r>
          </a:p>
          <a:p>
            <a:pPr algn="l"/>
            <a:endParaRPr lang="vi-VN" sz="1400" b="1" dirty="0" smtClean="0">
              <a:solidFill>
                <a:schemeClr val="tx1"/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4. După cum, atunci, pe cale, spre Emaus S-a dus,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Poate şi-azi să ne-nsoţească, pân-ajungem sus.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Chiar şi noaptea te ajută liniştit să treci</a:t>
            </a:r>
          </a:p>
          <a:p>
            <a:pPr algn="l"/>
            <a:r>
              <a:rPr lang="vi-VN" sz="1400" b="1" dirty="0" smtClean="0">
                <a:solidFill>
                  <a:schemeClr val="tx1"/>
                </a:solidFill>
              </a:rPr>
              <a:t>Şi să vezi că e Acelaşi: ieri şi azi şi-n veci</a:t>
            </a:r>
            <a:r>
              <a:rPr lang="vi-VN" sz="1400" b="1" dirty="0" smtClean="0">
                <a:solidFill>
                  <a:schemeClr val="tx1"/>
                </a:solidFill>
              </a:rPr>
              <a:t>!</a:t>
            </a:r>
            <a:endParaRPr lang="en-US" sz="14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215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Ce dulce este mesajul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 dulce este mesajul romania</dc:title>
  <dc:creator>FRONT</dc:creator>
  <cp:lastModifiedBy>FRONT</cp:lastModifiedBy>
  <cp:revision>8</cp:revision>
  <dcterms:created xsi:type="dcterms:W3CDTF">2024-12-29T01:10:55Z</dcterms:created>
  <dcterms:modified xsi:type="dcterms:W3CDTF">2024-12-29T21:33:00Z</dcterms:modified>
</cp:coreProperties>
</file>