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063C-DE23-4B8D-9B42-E8126FEF5214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FE89-C73E-4F22-8DC1-0E57567E98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063C-DE23-4B8D-9B42-E8126FEF5214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FE89-C73E-4F22-8DC1-0E57567E98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063C-DE23-4B8D-9B42-E8126FEF5214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FE89-C73E-4F22-8DC1-0E57567E98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063C-DE23-4B8D-9B42-E8126FEF5214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FE89-C73E-4F22-8DC1-0E57567E98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063C-DE23-4B8D-9B42-E8126FEF5214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FE89-C73E-4F22-8DC1-0E57567E98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063C-DE23-4B8D-9B42-E8126FEF5214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FE89-C73E-4F22-8DC1-0E57567E98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063C-DE23-4B8D-9B42-E8126FEF5214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FE89-C73E-4F22-8DC1-0E57567E98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063C-DE23-4B8D-9B42-E8126FEF5214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FE89-C73E-4F22-8DC1-0E57567E98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063C-DE23-4B8D-9B42-E8126FEF5214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FE89-C73E-4F22-8DC1-0E57567E98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063C-DE23-4B8D-9B42-E8126FEF5214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FE89-C73E-4F22-8DC1-0E57567E98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063C-DE23-4B8D-9B42-E8126FEF5214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FE89-C73E-4F22-8DC1-0E57567E98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A063C-DE23-4B8D-9B42-E8126FEF5214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3FE89-C73E-4F22-8DC1-0E57567E98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Thou Joyful, O Thou Wonderful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tapa Besar Girangn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52400"/>
            <a:ext cx="54102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Betapa</a:t>
            </a:r>
            <a:r>
              <a:rPr lang="en-US" b="1" dirty="0"/>
              <a:t> </a:t>
            </a:r>
            <a:r>
              <a:rPr lang="en-US" b="1" dirty="0" err="1"/>
              <a:t>Besar</a:t>
            </a:r>
            <a:r>
              <a:rPr lang="en-US" b="1" dirty="0"/>
              <a:t> </a:t>
            </a:r>
            <a:r>
              <a:rPr lang="en-US" b="1" dirty="0" err="1"/>
              <a:t>Girangnya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4200" y="838200"/>
            <a:ext cx="3124200" cy="4648200"/>
          </a:xfrm>
        </p:spPr>
        <p:txBody>
          <a:bodyPr>
            <a:noAutofit/>
          </a:bodyPr>
          <a:lstStyle/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Gembala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jaga dombanya,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Dengar b'rita sukacita,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alangkah besarnya,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Giranglah</a:t>
            </a:r>
            <a:r>
              <a:rPr lang="sv-SE" sz="1600" b="1" dirty="0" smtClean="0">
                <a:solidFill>
                  <a:srgbClr val="FF0000"/>
                </a:solidFill>
              </a:rPr>
              <a:t>! Giranglah!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Kemuliaan bagi Allah,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Di </a:t>
            </a:r>
            <a:r>
              <a:rPr lang="sv-SE" sz="1600" b="1" dirty="0" smtClean="0">
                <a:solidFill>
                  <a:srgbClr val="FF0000"/>
                </a:solidFill>
              </a:rPr>
              <a:t>tempat yang Mahatinggi.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S'perti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dicatat Alkitab,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lahir seorang Anak,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alangkah besarnya,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Bayi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dalam palungan,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'Kan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tebus dosa manusia,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alangkah besarnya,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Allah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memb'rikan anak-Nya,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Betapa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 kasih-Nya,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alangkah besarnya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80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Betapa Besar Girangnya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Betapa Besar Girangnya</dc:title>
  <dc:creator>FRONT</dc:creator>
  <cp:lastModifiedBy>FRONT</cp:lastModifiedBy>
  <cp:revision>8</cp:revision>
  <dcterms:created xsi:type="dcterms:W3CDTF">2023-11-15T00:36:08Z</dcterms:created>
  <dcterms:modified xsi:type="dcterms:W3CDTF">2024-12-10T15:33:43Z</dcterms:modified>
</cp:coreProperties>
</file>