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B266C-67B6-49CB-AC54-57B47F292BD7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0863E-C6A1-47BE-9591-B983C2AA44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jelov spev čujme krás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Anjelov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spev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čujme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krásny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"/>
            <a:ext cx="100584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Anjelov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spev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čujme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krásny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narodil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slávy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Kráľ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Nesie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pokoj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milosť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svetu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zmierenie</a:t>
            </a:r>
            <a:r>
              <a:rPr lang="en-US" sz="1600" b="1" dirty="0" smtClean="0">
                <a:solidFill>
                  <a:schemeClr val="bg1"/>
                </a:solidFill>
              </a:rPr>
              <a:t> v </a:t>
            </a:r>
            <a:r>
              <a:rPr lang="en-US" sz="1600" b="1" dirty="0" err="1" smtClean="0">
                <a:solidFill>
                  <a:schemeClr val="bg1"/>
                </a:solidFill>
              </a:rPr>
              <a:t>Ňom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nám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dal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Radujú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nebesá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či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srdce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neplesá</a:t>
            </a:r>
            <a:r>
              <a:rPr lang="en-US" sz="16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Slávou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zneje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nebo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zem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Krista </a:t>
            </a:r>
            <a:r>
              <a:rPr lang="en-US" sz="1600" b="1" dirty="0" err="1" smtClean="0">
                <a:solidFill>
                  <a:schemeClr val="bg1"/>
                </a:solidFill>
              </a:rPr>
              <a:t>víta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Betlehem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Sláv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tiež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duša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Boha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chváľ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Narodil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slávy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Kráľ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Prichádza</a:t>
            </a:r>
            <a:r>
              <a:rPr lang="en-US" sz="1600" b="1" dirty="0" smtClean="0">
                <a:solidFill>
                  <a:schemeClr val="bg1"/>
                </a:solidFill>
              </a:rPr>
              <a:t> k </a:t>
            </a:r>
            <a:r>
              <a:rPr lang="en-US" sz="1600" b="1" dirty="0" err="1" smtClean="0">
                <a:solidFill>
                  <a:schemeClr val="bg1"/>
                </a:solidFill>
              </a:rPr>
              <a:t>nám</a:t>
            </a:r>
            <a:r>
              <a:rPr lang="en-US" sz="1600" b="1" dirty="0" smtClean="0">
                <a:solidFill>
                  <a:schemeClr val="bg1"/>
                </a:solidFill>
              </a:rPr>
              <a:t> z </a:t>
            </a:r>
            <a:r>
              <a:rPr lang="en-US" sz="1600" b="1" dirty="0" err="1" smtClean="0">
                <a:solidFill>
                  <a:schemeClr val="bg1"/>
                </a:solidFill>
              </a:rPr>
              <a:t>nebies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ríše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v </a:t>
            </a:r>
            <a:r>
              <a:rPr lang="en-US" sz="1600" b="1" dirty="0" err="1" smtClean="0">
                <a:solidFill>
                  <a:schemeClr val="bg1"/>
                </a:solidFill>
              </a:rPr>
              <a:t>pravde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mocný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Hospodin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narodil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pre </a:t>
            </a:r>
            <a:r>
              <a:rPr lang="en-US" sz="1600" b="1" dirty="0" err="1" smtClean="0">
                <a:solidFill>
                  <a:schemeClr val="bg1"/>
                </a:solidFill>
              </a:rPr>
              <a:t>celý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svet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z </a:t>
            </a:r>
            <a:r>
              <a:rPr lang="en-US" sz="1600" b="1" dirty="0" err="1" smtClean="0">
                <a:solidFill>
                  <a:schemeClr val="bg1"/>
                </a:solidFill>
              </a:rPr>
              <a:t>čistej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Boží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Syn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v </a:t>
            </a:r>
            <a:r>
              <a:rPr lang="en-US" sz="1600" b="1" dirty="0" err="1" smtClean="0">
                <a:solidFill>
                  <a:schemeClr val="bg1"/>
                </a:solidFill>
              </a:rPr>
              <a:t>ľudskom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božská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moc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zaháňa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preč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smrti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noc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Emanuel, </a:t>
            </a:r>
            <a:r>
              <a:rPr lang="en-US" sz="1600" b="1" dirty="0" err="1" smtClean="0">
                <a:solidFill>
                  <a:schemeClr val="bg1"/>
                </a:solidFill>
              </a:rPr>
              <a:t>Spasiteľ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zjavil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spásy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večný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cieľ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Prichádza</a:t>
            </a:r>
            <a:r>
              <a:rPr lang="en-US" sz="1600" b="1" dirty="0" smtClean="0">
                <a:solidFill>
                  <a:schemeClr val="bg1"/>
                </a:solidFill>
              </a:rPr>
              <a:t> k </a:t>
            </a:r>
            <a:r>
              <a:rPr lang="en-US" sz="1600" b="1" dirty="0" err="1" smtClean="0">
                <a:solidFill>
                  <a:schemeClr val="bg1"/>
                </a:solidFill>
              </a:rPr>
              <a:t>nám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Knieža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mieru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spravodlivý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mocný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Kráľ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nesie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darom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svetlo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spásy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premáha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tmu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strach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žiaľ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 </a:t>
            </a:r>
            <a:r>
              <a:rPr lang="en-US" sz="1600" b="1" dirty="0" err="1" smtClean="0">
                <a:solidFill>
                  <a:schemeClr val="bg1"/>
                </a:solidFill>
              </a:rPr>
              <a:t>nám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biednym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privinul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aby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človek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nezhynul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aby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hriešnik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zemi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bol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Ním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znovuzrodený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147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Anjelov spev čujme krásny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Anjelov spev čujme krásny</dc:title>
  <dc:creator>FRONT</dc:creator>
  <cp:lastModifiedBy>FRONT</cp:lastModifiedBy>
  <cp:revision>8</cp:revision>
  <dcterms:created xsi:type="dcterms:W3CDTF">2024-11-29T01:22:55Z</dcterms:created>
  <dcterms:modified xsi:type="dcterms:W3CDTF">2024-12-17T16:57:56Z</dcterms:modified>
</cp:coreProperties>
</file>