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A30-369C-410D-82BF-9242219B3AE2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BEF-F811-48A6-83BA-A5AB97F37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A30-369C-410D-82BF-9242219B3AE2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BEF-F811-48A6-83BA-A5AB97F37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A30-369C-410D-82BF-9242219B3AE2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BEF-F811-48A6-83BA-A5AB97F37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A30-369C-410D-82BF-9242219B3AE2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BEF-F811-48A6-83BA-A5AB97F37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A30-369C-410D-82BF-9242219B3AE2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BEF-F811-48A6-83BA-A5AB97F37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A30-369C-410D-82BF-9242219B3AE2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BEF-F811-48A6-83BA-A5AB97F37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A30-369C-410D-82BF-9242219B3AE2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BEF-F811-48A6-83BA-A5AB97F37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A30-369C-410D-82BF-9242219B3AE2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BEF-F811-48A6-83BA-A5AB97F37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A30-369C-410D-82BF-9242219B3AE2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BEF-F811-48A6-83BA-A5AB97F37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A30-369C-410D-82BF-9242219B3AE2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BEF-F811-48A6-83BA-A5AB97F37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4A30-369C-410D-82BF-9242219B3AE2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6BEF-F811-48A6-83BA-A5AB97F37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24A30-369C-410D-82BF-9242219B3AE2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46BEF-F811-48A6-83BA-A5AB97F373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Thou Joyful, O Thou Wonderful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s ich bei meinen Schafen wa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76201"/>
            <a:ext cx="7391400" cy="533399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Als </a:t>
            </a:r>
            <a:r>
              <a:rPr lang="de-DE" b="1" dirty="0"/>
              <a:t>ich bei meinen Schafen wacht</a:t>
            </a:r>
            <a:br>
              <a:rPr lang="de-D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914400"/>
            <a:ext cx="4114800" cy="411480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ich bei meinen Schafen wacht',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Engel mir die Botschaft bracht'.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Des bin ich froh, bin ich froh,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Froh, froh, froh</a:t>
            </a:r>
            <a:r>
              <a:rPr lang="de-DE" sz="1600" b="1" dirty="0" smtClean="0">
                <a:solidFill>
                  <a:srgbClr val="FF0000"/>
                </a:solidFill>
              </a:rPr>
              <a:t>! </a:t>
            </a:r>
            <a:r>
              <a:rPr lang="de-DE" sz="1600" b="1" dirty="0" smtClean="0">
                <a:solidFill>
                  <a:srgbClr val="FF0000"/>
                </a:solidFill>
              </a:rPr>
              <a:t>Froh, froh, froh!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Benedicamus </a:t>
            </a:r>
            <a:r>
              <a:rPr lang="de-DE" sz="1600" b="1" dirty="0" smtClean="0">
                <a:solidFill>
                  <a:srgbClr val="FF0000"/>
                </a:solidFill>
              </a:rPr>
              <a:t>Domino. Benedicamus Domino.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sagt', es soll geboren sein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 Bethlehem ein Kindelein.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sagt', das Kind läg da im Stall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soll die Welt erlösen all.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ich das Kind im Stall gesehn,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Nicht wohl konnt' ich von dannen gehn.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Schatz muss ich bewahren wohl,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bleibt mein Herz der Freuden voll.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102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Als ich bei meinen Schafen wacht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Als ich bei meinen Schafen wacht </dc:title>
  <dc:creator>FRONT</dc:creator>
  <cp:lastModifiedBy>FRONT</cp:lastModifiedBy>
  <cp:revision>6</cp:revision>
  <dcterms:created xsi:type="dcterms:W3CDTF">2024-01-13T19:14:16Z</dcterms:created>
  <dcterms:modified xsi:type="dcterms:W3CDTF">2024-12-10T15:14:42Z</dcterms:modified>
</cp:coreProperties>
</file>