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786563" cy="9923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E8045-BD0F-4FE5-849E-8B8A960755E7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EB51B-9332-40AB-8C79-87B7341797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rapaz do Tamb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rapaz</a:t>
            </a:r>
            <a:r>
              <a:rPr lang="en-US" b="1" dirty="0" smtClean="0"/>
              <a:t> do </a:t>
            </a:r>
            <a:r>
              <a:rPr lang="en-US" b="1" dirty="0" err="1" smtClean="0"/>
              <a:t>Tambor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2286000"/>
            <a:ext cx="4572000" cy="41148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Certo  dia nasceu,  Pa, rum, pum, pum, pum.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novo Rei do c</a:t>
            </a:r>
            <a:r>
              <a:rPr lang="pt-BR" sz="1800" b="1" dirty="0" smtClean="0">
                <a:solidFill>
                  <a:schemeClr val="tx1"/>
                </a:solidFill>
              </a:rPr>
              <a:t>é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u, Pa, rum, pum, pum, pum.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 muito amor e paz, Pa, rum, pum, pum, pum.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mundo inteiro, Pa, rum, pum, pum, pum.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Rum, pum, pum, pum, Rum, pum, pum, pum,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Rum, pum, pum, pum,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pequeno rapaz , Pa, rum, pum, pum, pum.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 pobre como Tu, Pa, rum, pum, pum, pum.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600" b="1" dirty="0" smtClean="0">
                <a:solidFill>
                  <a:schemeClr val="tx1"/>
                </a:solidFill>
              </a:rPr>
              <a:t>ó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tenho p’ra dar, Pa, rum, pum, pum, pum.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som do meu tambor, Pa, rum, pum, pum, pum.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Rum, pum, pum, pum, Rum, pum, pum, pum,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Rum, pum, pum, pum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173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rapaz do Tambor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Pequeno Tambor PORTUGUSE</dc:title>
  <dc:creator>FRONT</dc:creator>
  <cp:lastModifiedBy>FRONT</cp:lastModifiedBy>
  <cp:revision>28</cp:revision>
  <dcterms:created xsi:type="dcterms:W3CDTF">2024-12-02T12:19:38Z</dcterms:created>
  <dcterms:modified xsi:type="dcterms:W3CDTF">2024-12-03T21:43:20Z</dcterms:modified>
</cp:coreProperties>
</file>