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FBDC-1F67-4D72-8CEA-CFEF93768ABD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AE32B-732B-497F-824D-700DD0E30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 pia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දාවිත්ගේ</a:t>
            </a:r>
            <a:r>
              <a:rPr lang="en-US" b="1" dirty="0" smtClean="0"/>
              <a:t> </a:t>
            </a:r>
            <a:r>
              <a:rPr lang="en-US" b="1" dirty="0" err="1" smtClean="0"/>
              <a:t>පුරෙහි</a:t>
            </a:r>
            <a:r>
              <a:rPr lang="en-US" b="1" dirty="0" smtClean="0"/>
              <a:t> </a:t>
            </a:r>
            <a:r>
              <a:rPr lang="en-US" b="1" dirty="0" err="1" smtClean="0"/>
              <a:t>වරක</a:t>
            </a:r>
            <a:r>
              <a:rPr lang="en-US" b="1" dirty="0" err="1" smtClean="0"/>
              <a:t>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838200"/>
            <a:ext cx="7010400" cy="5410200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දාවිත්ගේ පුරෙහි වරක්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වීය සුළු ගෝ හළක්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ඒ හළ තුළ වී මවක්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ඔරුවක බිළිඳෙක්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මරියාය ඒ මව් නම්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 ක්‍රිස්තුස් බ්ළිඳුන්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ආ කල සගෙන් එතුමන්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සියල්ලේහි හිමිවන්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ගෝහළක් විය නිවහන්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ඔරුවක් විය යහන්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සමඟ දුගී දනන්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විසුයේ මිදුම් කරුන්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බිළිඳු කල එතුමා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කළේ නිති බුහුමන්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සලකමින් බැතින් පෙමා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දිළිඳුවූ මෑණියන්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ක්‍රිස්තියානි ළමයින්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වීය යුතුයි එලෙසින්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සුනිමල් දරු තුමන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අඬමින් සිනාසෙමින්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දුබල්කම් අත්දකිම්න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වැඩුනේ අප ලෙසින්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දැනුත් අප දුක් සැපත්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සලකයි ආදරෙන් සිත්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ඒ කුමරා උතුම් වන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සගේ අප හිමි වෙයි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දරුවන්ට පෙම් බෙලෙන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සග මග දක්වා දෙයි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අන්තිමේ දි එතුමන්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දක්නෙමු අපේ ඇසින්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සුළු ගාලක් තුළ නොවේ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ගවයින්ද අතරේ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දකින්නෙම හිමි සගේ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දකුණෙ පියාණන්ගේ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තරු මෙන් හිමි වට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දරුවෝ වෙත් එවිට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472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දාවිත්ගේ පුරෙහි වරක්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දාවිත්ගේ පුරෙහි වරක්</dc:title>
  <dc:creator>FRONT</dc:creator>
  <cp:lastModifiedBy>FRONT</cp:lastModifiedBy>
  <cp:revision>5</cp:revision>
  <dcterms:created xsi:type="dcterms:W3CDTF">2024-11-21T04:18:44Z</dcterms:created>
  <dcterms:modified xsi:type="dcterms:W3CDTF">2024-11-22T17:03:08Z</dcterms:modified>
</cp:coreProperties>
</file>