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E3390-AFA1-42E5-A064-E01B43177A50}" type="datetimeFigureOut">
              <a:rPr lang="en-US" smtClean="0"/>
              <a:pPr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F7072-32A0-45D5-8578-580BF0E69A8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in royal David's city pia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926" y="142851"/>
            <a:ext cx="3357586" cy="428629"/>
          </a:xfrm>
        </p:spPr>
        <p:txBody>
          <a:bodyPr>
            <a:normAutofit fontScale="90000"/>
          </a:bodyPr>
          <a:lstStyle/>
          <a:p>
            <a:r>
              <a:rPr lang="ar-AE" b="1" dirty="0"/>
              <a:t>قد بدا في بيت لحم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5918" y="785794"/>
            <a:ext cx="5686420" cy="5018112"/>
          </a:xfrm>
        </p:spPr>
        <p:txBody>
          <a:bodyPr numCol="2">
            <a:noAutofit/>
          </a:bodyPr>
          <a:lstStyle/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.صار للناس مثالا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مثلَنا عاش نما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جرَّب الضعف وجالا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وبكى وابتسما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فلذا يرثي لنا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وهو في أعلى السما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.إننا سوف نراه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ربوع الأطهرين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يملأ العُليا ضياهُ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ويُنيرُ المؤمنين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حين نرقى للعلا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معه نبقى كل حين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 .ليس في المذود يبدو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بل نراه في سماهْ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بالثنا والحمد نشدو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وهو في عرش علاه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حولَه أبرارُهُ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كنجوم من ضياه</a:t>
            </a: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قد بدا في بيت لحمٍ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مكانٍ محتقرْ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خيرُ مولودٍ لأم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في البرايا قد ظهر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وهما عذراؤنا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والمسيح المُنتظرْ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.إنه رب كبير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فوق أعلى الجَلدِ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وهو في الأرض صغير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مُضجع في مذودِ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مع أدنى الفُقرا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عاش ربُّ الأبد</a:t>
            </a:r>
          </a:p>
          <a:p>
            <a:pPr algn="r"/>
            <a:endParaRPr lang="ar-A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.حنت العذرا عليه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مضجعا فوق الذراعْ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ورَنت حُبّا إلهي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أمَرَته فأطاع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قُدوةً أضحى لنا</a:t>
            </a:r>
          </a:p>
          <a:p>
            <a:pPr algn="r"/>
            <a:r>
              <a:rPr lang="ar-A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بحنان واتضاع</a:t>
            </a:r>
          </a:p>
          <a:p>
            <a:pPr algn="r"/>
            <a:endParaRPr lang="ar-A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127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قد بدا في بيت لحم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قد بدا في بيت لحم</dc:title>
  <dc:creator>mary</dc:creator>
  <cp:lastModifiedBy>FRONT</cp:lastModifiedBy>
  <cp:revision>4</cp:revision>
  <dcterms:created xsi:type="dcterms:W3CDTF">2022-11-12T21:25:09Z</dcterms:created>
  <dcterms:modified xsi:type="dcterms:W3CDTF">2024-11-21T22:27:40Z</dcterms:modified>
</cp:coreProperties>
</file>