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39935-53A3-49E6-B84F-C0A04AE982BF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131E-244E-4DFD-B067-C85F75916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39935-53A3-49E6-B84F-C0A04AE982BF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131E-244E-4DFD-B067-C85F75916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39935-53A3-49E6-B84F-C0A04AE982BF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131E-244E-4DFD-B067-C85F75916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39935-53A3-49E6-B84F-C0A04AE982BF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131E-244E-4DFD-B067-C85F75916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39935-53A3-49E6-B84F-C0A04AE982BF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131E-244E-4DFD-B067-C85F75916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39935-53A3-49E6-B84F-C0A04AE982BF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131E-244E-4DFD-B067-C85F75916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39935-53A3-49E6-B84F-C0A04AE982BF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131E-244E-4DFD-B067-C85F75916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39935-53A3-49E6-B84F-C0A04AE982BF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131E-244E-4DFD-B067-C85F75916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39935-53A3-49E6-B84F-C0A04AE982BF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131E-244E-4DFD-B067-C85F75916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39935-53A3-49E6-B84F-C0A04AE982BF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131E-244E-4DFD-B067-C85F75916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39935-53A3-49E6-B84F-C0A04AE982BF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131E-244E-4DFD-B067-C85F75916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39935-53A3-49E6-B84F-C0A04AE982BF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0131E-244E-4DFD-B067-C85F759169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Church's One Foundation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كنيسة العلى واحدة طول المد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52401"/>
            <a:ext cx="5486400" cy="304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/>
              <a:t> كنيسة العلى واحدة طول المدى </a:t>
            </a:r>
            <a:r>
              <a:rPr lang="ar-AE" b="1" dirty="0"/>
              <a:t/>
            </a:r>
            <a:br>
              <a:rPr lang="ar-A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838200"/>
            <a:ext cx="2971800" cy="5638800"/>
          </a:xfrm>
        </p:spPr>
        <p:txBody>
          <a:bodyPr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ان </a:t>
            </a:r>
            <a:r>
              <a:rPr lang="ar-AE" sz="1600" b="1" dirty="0" smtClean="0">
                <a:solidFill>
                  <a:schemeClr val="tx1"/>
                </a:solidFill>
              </a:rPr>
              <a:t>كنيسة العلي واحدة طول المدى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والرب سيد لها يحفظها من العدى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خليقة جديدة بالماء والكلمة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جاء لكي ينقذها من اسرها بالنعمة</a:t>
            </a:r>
          </a:p>
          <a:p>
            <a:pPr algn="r"/>
            <a:endParaRPr lang="ar-AE" sz="16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من كل امة ترى بين الملا تحت السما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قد جمعتهم ضمنها حتى ينالوا النعما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فواحد سيدها وواحد ايمانها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وواحد رجاؤها وواحد تكلانها</a:t>
            </a:r>
          </a:p>
          <a:p>
            <a:pPr algn="r"/>
            <a:endParaRPr lang="ar-AE" sz="16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لئن يصب وحدتها داعي النفور والشقاق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او دخلتها بدع تسلبها روح الوفاق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فان سيد الملا يرعى بنيها سرمدا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فليس ابواب الردى تقوى عليها ابدا</a:t>
            </a:r>
          </a:p>
          <a:p>
            <a:pPr algn="r"/>
            <a:endParaRPr lang="ar-AE" sz="16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في تعب والم في كدر وفي سقام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تنتظر اليوم الذي فيه ترى نور السلام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وسوف تحظى بالذي ترجو بان تنظره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وتبصر الملك الذي تشتاق ان تبصره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94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كنيسة العلى واحدة طول المدى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إن كنيسة العلي </dc:title>
  <dc:creator>FRONT</dc:creator>
  <cp:lastModifiedBy>FRONT</cp:lastModifiedBy>
  <cp:revision>6</cp:revision>
  <dcterms:created xsi:type="dcterms:W3CDTF">2024-10-30T03:28:46Z</dcterms:created>
  <dcterms:modified xsi:type="dcterms:W3CDTF">2024-11-05T16:14:07Z</dcterms:modified>
</cp:coreProperties>
</file>