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084FB-FCD9-4990-83D7-D7ECE650E2D9}" type="datetimeFigureOut">
              <a:rPr lang="en-US" smtClean="0"/>
              <a:pPr/>
              <a:t>11/15/2024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B4DF37-A2B9-457C-A436-9C7C912A1A3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Jesu Uyangithan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52400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uJesu</a:t>
            </a:r>
            <a:r>
              <a:rPr lang="en-US" b="1" dirty="0" smtClean="0"/>
              <a:t> </a:t>
            </a:r>
            <a:r>
              <a:rPr lang="en-US" b="1" dirty="0" err="1" smtClean="0"/>
              <a:t>Uyangithanda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90600"/>
            <a:ext cx="2895600" cy="4114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Wangithand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Kush'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incwadi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njalo-bo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Ngiyingane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yakhe-nje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Anginaw'amandla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Yebo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uJesu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uyangithanda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Uyangithanda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incwadi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isho</a:t>
            </a:r>
            <a:r>
              <a:rPr lang="en-US" sz="1600" b="1" dirty="0" smtClean="0">
                <a:solidFill>
                  <a:srgbClr val="FF0000"/>
                </a:solidFill>
              </a:rPr>
              <a:t> la.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Wangithand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Wawuvul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umnyango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Wazigez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izonom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Ngongeniswa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khona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Wongithand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Uyohlala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la?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ngimuthanda-nje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Wongiyis'ekhaya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70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uJesu Uyangithanda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Yebo uJesu Uyangithanda zulu</dc:title>
  <dc:creator>FRONT</dc:creator>
  <cp:lastModifiedBy>FRONT</cp:lastModifiedBy>
  <cp:revision>8</cp:revision>
  <dcterms:created xsi:type="dcterms:W3CDTF">2024-11-14T20:05:00Z</dcterms:created>
  <dcterms:modified xsi:type="dcterms:W3CDTF">2024-11-15T22:47:54Z</dcterms:modified>
</cp:coreProperties>
</file>