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4226-93BE-454A-AF90-E0D50E7E044E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74436-ED0A-4917-AD4F-BC4164F74B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wami wacu Yesu ni we tanguriro ry'Ishenge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534400" cy="380999"/>
          </a:xfrm>
        </p:spPr>
        <p:txBody>
          <a:bodyPr>
            <a:noAutofit/>
          </a:bodyPr>
          <a:lstStyle/>
          <a:p>
            <a:r>
              <a:rPr lang="en-US" sz="3200" b="1" dirty="0" err="1"/>
              <a:t>Umwami</a:t>
            </a:r>
            <a:r>
              <a:rPr lang="en-US" sz="3200" b="1" dirty="0"/>
              <a:t> </a:t>
            </a:r>
            <a:r>
              <a:rPr lang="en-US" sz="3200" b="1" dirty="0" err="1"/>
              <a:t>wacu</a:t>
            </a:r>
            <a:r>
              <a:rPr lang="en-US" sz="3200" b="1" dirty="0"/>
              <a:t> </a:t>
            </a:r>
            <a:r>
              <a:rPr lang="en-US" sz="3200" b="1" dirty="0" err="1"/>
              <a:t>Yesu</a:t>
            </a:r>
            <a:r>
              <a:rPr lang="en-US" sz="3200" b="1" dirty="0"/>
              <a:t> </a:t>
            </a:r>
            <a:r>
              <a:rPr lang="en-US" sz="3200" b="1" dirty="0" err="1"/>
              <a:t>ni</a:t>
            </a:r>
            <a:r>
              <a:rPr lang="en-US" sz="3200" b="1" dirty="0"/>
              <a:t> we </a:t>
            </a:r>
            <a:r>
              <a:rPr lang="en-US" sz="3200" b="1" dirty="0" err="1"/>
              <a:t>tanguriro</a:t>
            </a:r>
            <a:r>
              <a:rPr lang="en-US" sz="3200" b="1" dirty="0"/>
              <a:t> </a:t>
            </a:r>
            <a:r>
              <a:rPr lang="en-US" sz="3200" b="1" dirty="0" err="1" smtClean="0"/>
              <a:t>ry'Ishengero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4953000" cy="6248400"/>
          </a:xfrm>
        </p:spPr>
        <p:txBody>
          <a:bodyPr numCol="2">
            <a:noAutofit/>
          </a:bodyPr>
          <a:lstStyle/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1. </a:t>
            </a:r>
            <a:r>
              <a:rPr lang="en-US" sz="1300" b="1" dirty="0" err="1" smtClean="0">
                <a:solidFill>
                  <a:schemeClr val="tx1"/>
                </a:solidFill>
              </a:rPr>
              <a:t>Umwami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wacu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Yesu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Ni we </a:t>
            </a:r>
            <a:r>
              <a:rPr lang="en-US" sz="1300" b="1" dirty="0" err="1" smtClean="0">
                <a:solidFill>
                  <a:schemeClr val="tx1"/>
                </a:solidFill>
              </a:rPr>
              <a:t>Tanguriro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Ry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Ishengero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yaremye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Mu </a:t>
            </a:r>
            <a:r>
              <a:rPr lang="en-US" sz="1300" b="1" dirty="0" err="1" smtClean="0">
                <a:solidFill>
                  <a:schemeClr val="tx1"/>
                </a:solidFill>
              </a:rPr>
              <a:t>mazi</a:t>
            </a:r>
            <a:r>
              <a:rPr lang="en-US" sz="1300" b="1" dirty="0" smtClean="0">
                <a:solidFill>
                  <a:schemeClr val="tx1"/>
                </a:solidFill>
              </a:rPr>
              <a:t> n' </a:t>
            </a:r>
            <a:r>
              <a:rPr lang="en-US" sz="1300" b="1" dirty="0" err="1" smtClean="0">
                <a:solidFill>
                  <a:schemeClr val="tx1"/>
                </a:solidFill>
              </a:rPr>
              <a:t>ijambo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Yazanywe</a:t>
            </a:r>
            <a:r>
              <a:rPr lang="en-US" sz="1300" b="1" dirty="0" smtClean="0">
                <a:solidFill>
                  <a:schemeClr val="tx1"/>
                </a:solidFill>
              </a:rPr>
              <a:t> mw </a:t>
            </a:r>
            <a:r>
              <a:rPr lang="en-US" sz="1300" b="1" dirty="0" err="1" smtClean="0">
                <a:solidFill>
                  <a:schemeClr val="tx1"/>
                </a:solidFill>
              </a:rPr>
              <a:t>isi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yacu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No </a:t>
            </a:r>
            <a:r>
              <a:rPr lang="en-US" sz="1300" b="1" dirty="0" err="1" smtClean="0">
                <a:solidFill>
                  <a:schemeClr val="tx1"/>
                </a:solidFill>
              </a:rPr>
              <a:t>kudukiz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icaha</a:t>
            </a:r>
            <a:r>
              <a:rPr lang="en-US" sz="13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Tumuber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Ishengero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Yaguz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amaraso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2. </a:t>
            </a:r>
            <a:r>
              <a:rPr lang="en-US" sz="1300" b="1" dirty="0" err="1" smtClean="0">
                <a:solidFill>
                  <a:schemeClr val="tx1"/>
                </a:solidFill>
              </a:rPr>
              <a:t>Ishengero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ni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rimwe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Mu </a:t>
            </a:r>
            <a:r>
              <a:rPr lang="en-US" sz="1300" b="1" dirty="0" err="1" smtClean="0">
                <a:solidFill>
                  <a:schemeClr val="tx1"/>
                </a:solidFill>
              </a:rPr>
              <a:t>mahanga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menshi</a:t>
            </a:r>
            <a:r>
              <a:rPr lang="en-US" sz="13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Ryizer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Umukiz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umwe</a:t>
            </a:r>
            <a:r>
              <a:rPr lang="en-US" sz="13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N'ukuvuka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kumwe</a:t>
            </a:r>
            <a:r>
              <a:rPr lang="en-US" sz="13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Rishim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izina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rimwe</a:t>
            </a:r>
            <a:r>
              <a:rPr lang="en-US" sz="13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Risangiy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Ingaburo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Imwe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y‘Umwami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wacu</a:t>
            </a:r>
            <a:r>
              <a:rPr lang="en-US" sz="13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Ryizigira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kumwe</a:t>
            </a:r>
            <a:r>
              <a:rPr lang="en-US" sz="13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3. Ewe </a:t>
            </a:r>
            <a:r>
              <a:rPr lang="en-US" sz="1300" b="1" dirty="0" err="1" smtClean="0">
                <a:solidFill>
                  <a:schemeClr val="tx1"/>
                </a:solidFill>
              </a:rPr>
              <a:t>kintu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cazanye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Ibice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muri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ryo</a:t>
            </a:r>
            <a:r>
              <a:rPr lang="en-US" sz="13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Ababi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bari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hanze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Bakarikengera</a:t>
            </a:r>
            <a:r>
              <a:rPr lang="en-US" sz="13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Yamar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abera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baryo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Bahora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bari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maso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Batakambir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Umwami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Ngw‘az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aritabare</a:t>
            </a:r>
            <a:r>
              <a:rPr lang="en-US" sz="13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4</a:t>
            </a:r>
            <a:r>
              <a:rPr lang="en-US" sz="1300" b="1" dirty="0" smtClean="0">
                <a:solidFill>
                  <a:schemeClr val="tx1"/>
                </a:solidFill>
              </a:rPr>
              <a:t>. Mu </a:t>
            </a:r>
            <a:r>
              <a:rPr lang="en-US" sz="1300" b="1" dirty="0" err="1" smtClean="0">
                <a:solidFill>
                  <a:schemeClr val="tx1"/>
                </a:solidFill>
              </a:rPr>
              <a:t>vyago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birigoye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Riruhurwa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rwose</a:t>
            </a:r>
            <a:r>
              <a:rPr lang="en-US" sz="1300" b="1" dirty="0" smtClean="0">
                <a:solidFill>
                  <a:schemeClr val="tx1"/>
                </a:solidFill>
              </a:rPr>
              <a:t> ,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No </a:t>
            </a:r>
            <a:r>
              <a:rPr lang="en-US" sz="1300" b="1" dirty="0" err="1" smtClean="0">
                <a:solidFill>
                  <a:schemeClr val="tx1"/>
                </a:solidFill>
              </a:rPr>
              <a:t>kuzig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amahoro</a:t>
            </a:r>
            <a:r>
              <a:rPr lang="en-US" sz="1300" b="1" dirty="0" smtClean="0">
                <a:solidFill>
                  <a:schemeClr val="tx1"/>
                </a:solidFill>
              </a:rPr>
              <a:t>      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Mu </a:t>
            </a:r>
            <a:r>
              <a:rPr lang="en-US" sz="1300" b="1" dirty="0" err="1" smtClean="0">
                <a:solidFill>
                  <a:schemeClr val="tx1"/>
                </a:solidFill>
              </a:rPr>
              <a:t>bihe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bizoza</a:t>
            </a:r>
            <a:r>
              <a:rPr lang="en-US" sz="13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Ryifuza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kuzobona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Ivyiza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vyo</a:t>
            </a:r>
            <a:r>
              <a:rPr lang="en-US" sz="1300" b="1" dirty="0" smtClean="0">
                <a:solidFill>
                  <a:schemeClr val="tx1"/>
                </a:solidFill>
              </a:rPr>
              <a:t> mw </a:t>
            </a:r>
            <a:r>
              <a:rPr lang="en-US" sz="1300" b="1" dirty="0" err="1" smtClean="0">
                <a:solidFill>
                  <a:schemeClr val="tx1"/>
                </a:solidFill>
              </a:rPr>
              <a:t>ijuru</a:t>
            </a:r>
            <a:r>
              <a:rPr lang="en-US" sz="13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Rivuye</a:t>
            </a:r>
            <a:r>
              <a:rPr lang="en-US" sz="1300" b="1" dirty="0" smtClean="0">
                <a:solidFill>
                  <a:schemeClr val="tx1"/>
                </a:solidFill>
              </a:rPr>
              <a:t> mu </a:t>
            </a:r>
            <a:r>
              <a:rPr lang="en-US" sz="1300" b="1" dirty="0" err="1" smtClean="0">
                <a:solidFill>
                  <a:schemeClr val="tx1"/>
                </a:solidFill>
              </a:rPr>
              <a:t>ntambara</a:t>
            </a:r>
            <a:r>
              <a:rPr lang="en-US" sz="13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Rinesheje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rwose</a:t>
            </a:r>
            <a:r>
              <a:rPr lang="en-US" sz="13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5. </a:t>
            </a:r>
            <a:r>
              <a:rPr lang="en-US" sz="1300" b="1" dirty="0" err="1" smtClean="0">
                <a:solidFill>
                  <a:schemeClr val="tx1"/>
                </a:solidFill>
              </a:rPr>
              <a:t>Kandi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rikiri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mw‘isi</a:t>
            </a:r>
            <a:r>
              <a:rPr lang="en-US" sz="13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Rifitany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ubumwe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Na </a:t>
            </a:r>
            <a:r>
              <a:rPr lang="en-US" sz="1300" b="1" dirty="0" err="1" smtClean="0">
                <a:solidFill>
                  <a:schemeClr val="tx1"/>
                </a:solidFill>
              </a:rPr>
              <a:t>Dat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Imana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yacu</a:t>
            </a:r>
            <a:r>
              <a:rPr lang="en-US" sz="13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N' </a:t>
            </a:r>
            <a:r>
              <a:rPr lang="en-US" sz="1300" b="1" dirty="0" err="1" smtClean="0">
                <a:solidFill>
                  <a:schemeClr val="tx1"/>
                </a:solidFill>
              </a:rPr>
              <a:t>abayo</a:t>
            </a:r>
            <a:r>
              <a:rPr lang="en-US" sz="1300" b="1" dirty="0" smtClean="0">
                <a:solidFill>
                  <a:schemeClr val="tx1"/>
                </a:solidFill>
              </a:rPr>
              <a:t> mw </a:t>
            </a:r>
            <a:r>
              <a:rPr lang="en-US" sz="1300" b="1" dirty="0" err="1" smtClean="0">
                <a:solidFill>
                  <a:schemeClr val="tx1"/>
                </a:solidFill>
              </a:rPr>
              <a:t>ijuru</a:t>
            </a:r>
            <a:r>
              <a:rPr lang="en-US" sz="13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Man' </a:t>
            </a:r>
            <a:r>
              <a:rPr lang="en-US" sz="1300" b="1" dirty="0" err="1" smtClean="0">
                <a:solidFill>
                  <a:schemeClr val="tx1"/>
                </a:solidFill>
              </a:rPr>
              <a:t>umpe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kwama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mmera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Nk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uko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bamera</a:t>
            </a:r>
            <a:r>
              <a:rPr lang="en-US" sz="1300" b="1" dirty="0" smtClean="0">
                <a:solidFill>
                  <a:schemeClr val="tx1"/>
                </a:solidFill>
              </a:rPr>
              <a:t> mw </a:t>
            </a:r>
            <a:r>
              <a:rPr lang="en-US" sz="1300" b="1" dirty="0" err="1" smtClean="0">
                <a:solidFill>
                  <a:schemeClr val="tx1"/>
                </a:solidFill>
              </a:rPr>
              <a:t>isi</a:t>
            </a:r>
            <a:r>
              <a:rPr lang="en-US" sz="13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Ngo </a:t>
            </a:r>
            <a:r>
              <a:rPr lang="en-US" sz="1300" b="1" dirty="0" err="1" smtClean="0">
                <a:solidFill>
                  <a:schemeClr val="tx1"/>
                </a:solidFill>
              </a:rPr>
              <a:t>nanje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nshik</a:t>
            </a:r>
            <a:r>
              <a:rPr lang="en-US" sz="1300" b="1" dirty="0" smtClean="0">
                <a:solidFill>
                  <a:schemeClr val="tx1"/>
                </a:solidFill>
              </a:rPr>
              <a:t>' </a:t>
            </a:r>
            <a:r>
              <a:rPr lang="en-US" sz="1300" b="1" dirty="0" err="1" smtClean="0">
                <a:solidFill>
                  <a:schemeClr val="tx1"/>
                </a:solidFill>
              </a:rPr>
              <a:t>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wawe</a:t>
            </a:r>
            <a:r>
              <a:rPr lang="en-US" sz="13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Mbahamvye</a:t>
            </a:r>
            <a:r>
              <a:rPr lang="en-US" sz="1300" b="1" dirty="0" smtClean="0">
                <a:solidFill>
                  <a:schemeClr val="tx1"/>
                </a:solidFill>
              </a:rPr>
              <a:t> mw </a:t>
            </a:r>
            <a:r>
              <a:rPr lang="en-US" sz="1300" b="1" dirty="0" err="1" smtClean="0">
                <a:solidFill>
                  <a:schemeClr val="tx1"/>
                </a:solidFill>
              </a:rPr>
              <a:t>ijuru</a:t>
            </a:r>
            <a:r>
              <a:rPr lang="en-US" sz="13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174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Umwami wacu Yesu ni we tanguriro ry'Ishengero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Umwami wacu Yesu ni we tanguriro ry'Ishengero Kinyarwanda 198</dc:title>
  <dc:creator>FRONT</dc:creator>
  <cp:lastModifiedBy>FRONT</cp:lastModifiedBy>
  <cp:revision>4</cp:revision>
  <dcterms:created xsi:type="dcterms:W3CDTF">2024-10-31T19:18:27Z</dcterms:created>
  <dcterms:modified xsi:type="dcterms:W3CDTF">2024-11-09T15:12:33Z</dcterms:modified>
</cp:coreProperties>
</file>