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B67F-E88C-4FA1-9858-E28D26D17CD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45EFC-67BF-437C-ABB4-0EA7F16F43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ittle Drummer B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Little Drummer </a:t>
            </a:r>
            <a:r>
              <a:rPr lang="en-US" b="1" dirty="0" smtClean="0"/>
              <a:t>Boy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762000"/>
            <a:ext cx="42672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they told me,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newborn King to see,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finest gifts we bring,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lay before the King,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to honor Him,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we come.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Little Baby,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 poor boy, too,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no gift to bring,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That's fit to give the King,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I play for you,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my drum?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Mary nodded,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ox and lamb kept time,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played my drum for Him,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played my best for Him,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He smiled at me, pa rum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and my drum.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Little Drummer Boy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Little Drummer Boy </dc:title>
  <dc:creator>FRONT</dc:creator>
  <cp:lastModifiedBy>FRONT</cp:lastModifiedBy>
  <cp:revision>5</cp:revision>
  <dcterms:created xsi:type="dcterms:W3CDTF">2024-11-29T19:50:42Z</dcterms:created>
  <dcterms:modified xsi:type="dcterms:W3CDTF">2024-11-29T21:27:57Z</dcterms:modified>
</cp:coreProperties>
</file>