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1AF4C-9CF9-4F51-B818-B52632311516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C418A-6904-4A52-992B-81CE8857D3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isang abang sabsab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399"/>
            <a:ext cx="56388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 </a:t>
            </a:r>
            <a:r>
              <a:rPr lang="en-US" b="1" dirty="0" err="1" smtClean="0"/>
              <a:t>isang</a:t>
            </a:r>
            <a:r>
              <a:rPr lang="en-US" b="1" dirty="0" smtClean="0"/>
              <a:t> </a:t>
            </a:r>
            <a:r>
              <a:rPr lang="en-US" b="1" dirty="0" err="1" smtClean="0"/>
              <a:t>abang</a:t>
            </a:r>
            <a:r>
              <a:rPr lang="en-US" b="1" dirty="0" smtClean="0"/>
              <a:t> </a:t>
            </a:r>
            <a:r>
              <a:rPr lang="en-US" b="1" dirty="0" err="1" smtClean="0"/>
              <a:t>sabsaban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762000"/>
            <a:ext cx="28956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sabsaban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isinilang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nagmamahal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Naparitong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abang-aba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Hihigan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sabsaban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giniikan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mamamals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alagad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sumikat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nagliligtas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ilalagay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isang abang sabsaban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isang abang sabsaban tagalog</dc:title>
  <dc:creator>FRONT</dc:creator>
  <cp:lastModifiedBy>FRONT</cp:lastModifiedBy>
  <cp:revision>10</cp:revision>
  <dcterms:created xsi:type="dcterms:W3CDTF">2024-11-21T04:15:23Z</dcterms:created>
  <dcterms:modified xsi:type="dcterms:W3CDTF">2024-11-25T02:26:22Z</dcterms:modified>
</cp:coreProperties>
</file>