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AE8D1-D5A1-41A6-AA42-41C9759F622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52F66-8ADF-4F34-A8B0-58A4D7B24C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 Jisu Dua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"/>
            <a:ext cx="3886200" cy="60960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Sai</a:t>
            </a:r>
            <a:r>
              <a:rPr lang="en-US" b="1" dirty="0" smtClean="0"/>
              <a:t> </a:t>
            </a:r>
            <a:r>
              <a:rPr lang="en-US" b="1" dirty="0" err="1"/>
              <a:t>Jisu</a:t>
            </a:r>
            <a:r>
              <a:rPr lang="en-US" b="1" dirty="0"/>
              <a:t> </a:t>
            </a:r>
            <a:r>
              <a:rPr lang="en-US" b="1" dirty="0" err="1" smtClean="0"/>
              <a:t>Duadua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2286000" cy="5257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Duadua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yavu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Vakalou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tara</a:t>
            </a:r>
            <a:r>
              <a:rPr lang="en-US" sz="1600" b="1" dirty="0" smtClean="0">
                <a:solidFill>
                  <a:schemeClr val="tx1"/>
                </a:solidFill>
              </a:rPr>
              <a:t> cake kina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noda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bula</a:t>
            </a:r>
            <a:r>
              <a:rPr lang="en-US" sz="1600" b="1" dirty="0" smtClean="0">
                <a:solidFill>
                  <a:schemeClr val="tx1"/>
                </a:solidFill>
              </a:rPr>
              <a:t> vou.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Koya</a:t>
            </a:r>
            <a:r>
              <a:rPr lang="en-US" sz="1600" b="1" dirty="0" smtClean="0">
                <a:solidFill>
                  <a:schemeClr val="tx1"/>
                </a:solidFill>
              </a:rPr>
              <a:t> ka a </a:t>
            </a:r>
            <a:r>
              <a:rPr lang="en-US" sz="1600" b="1" dirty="0" err="1" smtClean="0">
                <a:solidFill>
                  <a:schemeClr val="tx1"/>
                </a:solidFill>
              </a:rPr>
              <a:t>loloma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 </a:t>
            </a:r>
            <a:r>
              <a:rPr lang="en-US" sz="1600" b="1" dirty="0" err="1" smtClean="0">
                <a:solidFill>
                  <a:schemeClr val="tx1"/>
                </a:solidFill>
              </a:rPr>
              <a:t>sobu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Qai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livi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vukuda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Nona </a:t>
            </a:r>
            <a:r>
              <a:rPr lang="en-US" sz="1600" b="1" dirty="0" err="1" smtClean="0">
                <a:solidFill>
                  <a:schemeClr val="tx1"/>
                </a:solidFill>
              </a:rPr>
              <a:t>dra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talei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vavakoso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kece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Nona </a:t>
            </a:r>
            <a:r>
              <a:rPr lang="en-US" sz="1600" b="1" dirty="0" err="1" smtClean="0">
                <a:solidFill>
                  <a:schemeClr val="tx1"/>
                </a:solidFill>
              </a:rPr>
              <a:t>dina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oya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volia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oya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Iewa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oya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Uluda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oya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liu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oya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 </a:t>
            </a:r>
            <a:r>
              <a:rPr lang="en-US" sz="1600" b="1" dirty="0" err="1" smtClean="0">
                <a:solidFill>
                  <a:schemeClr val="tx1"/>
                </a:solidFill>
              </a:rPr>
              <a:t>yalo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vata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80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Sai Jisu Duadua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i Jisu Duadua  Fiji</dc:title>
  <dc:creator>FRONT</dc:creator>
  <cp:lastModifiedBy>FRONT</cp:lastModifiedBy>
  <cp:revision>16</cp:revision>
  <dcterms:created xsi:type="dcterms:W3CDTF">2024-11-07T15:18:56Z</dcterms:created>
  <dcterms:modified xsi:type="dcterms:W3CDTF">2024-11-08T16:33:19Z</dcterms:modified>
</cp:coreProperties>
</file>