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2644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FD606-8B06-4E46-B3E2-5985A2B572B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3162F-F8F5-40EA-B096-E830BAD56F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in royal David's city pia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214290"/>
            <a:ext cx="5286412" cy="35719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Pitkää</a:t>
            </a:r>
            <a:r>
              <a:rPr lang="en-US" b="1" dirty="0" smtClean="0"/>
              <a:t> </a:t>
            </a:r>
            <a:r>
              <a:rPr lang="en-US" b="1" dirty="0" err="1" smtClean="0"/>
              <a:t>tietä</a:t>
            </a:r>
            <a:r>
              <a:rPr lang="en-US" b="1" dirty="0" smtClean="0"/>
              <a:t> </a:t>
            </a:r>
            <a:r>
              <a:rPr lang="en-US" b="1" dirty="0" err="1" smtClean="0"/>
              <a:t>Betlehemiin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860" y="785794"/>
            <a:ext cx="4143404" cy="4786346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Pitkää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tietä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Betlehemiin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Joosef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Maria.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Suojiin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karjan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tarvitsemiin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äytyi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heid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suostua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Seimeen tallin matalan syntyi poika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Marian.</a:t>
            </a:r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Suuri Luoja maailmoiden, Herra luonnonlakien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Saapui luokse vasikoiden, härkien ja aasien.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Hauras lapsi rauhassa nukkuu äidin helmassa.</a:t>
            </a:r>
          </a:p>
          <a:p>
            <a:pPr algn="l"/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Maata saa hän vaaraa vailla,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isäJoosef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vartioi,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Kaninkaiden psalmin lailla äidin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laulu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hiljaa soi.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Karja valvoo, tuljottaa yössä lasta valoisaa.</a:t>
            </a:r>
          </a:p>
          <a:p>
            <a:pPr algn="l"/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Köyhat miebet parta jääsä vartioivat  laumojaan,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Keskiyössä,talvisäässä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syttyy taivas loistamaan: 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Riemuitkaa, on teille nyt Kristus, Herra, syntynyt. </a:t>
            </a:r>
          </a:p>
          <a:p>
            <a:pPr algn="l"/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Taivaan ääret laulu täyttää Jumalalle kunnia!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Kirkas tähti tietä näyttää, ohjaa kaukaa tulleita.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Lahjoin ruhtinaallisin lasta palvoo viisaatkin.</a:t>
            </a:r>
          </a:p>
          <a:p>
            <a:pPr algn="l"/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Tähti loistaa lupaustaan meille myös ja joulun tuo.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Taas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syttyy  yöhön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mustaan,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Johtaa meidät lapsen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Luo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kotitietä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näyttääkseen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Isän maahan yihäiseen.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144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Pitkää tietä Betlehemiin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Pitkää tietä Betlehemiin</dc:title>
  <dc:creator>mary</dc:creator>
  <cp:lastModifiedBy>FRONT</cp:lastModifiedBy>
  <cp:revision>21</cp:revision>
  <dcterms:created xsi:type="dcterms:W3CDTF">2022-11-12T21:52:58Z</dcterms:created>
  <dcterms:modified xsi:type="dcterms:W3CDTF">2024-11-25T02:04:49Z</dcterms:modified>
</cp:coreProperties>
</file>