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33B3-A976-4279-ACD5-946F89CAAC18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B8041-C27E-45BB-88CB-B75D7D5D95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 Betlehem Kis Váro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50292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Ó </a:t>
            </a:r>
            <a:r>
              <a:rPr lang="en-US" b="1" dirty="0" err="1" smtClean="0"/>
              <a:t>Betlehem</a:t>
            </a:r>
            <a:r>
              <a:rPr lang="en-US" b="1" dirty="0" smtClean="0"/>
              <a:t> </a:t>
            </a:r>
            <a:r>
              <a:rPr lang="en-US" b="1" dirty="0" err="1" smtClean="0"/>
              <a:t>Kis</a:t>
            </a:r>
            <a:r>
              <a:rPr lang="en-US" b="1" dirty="0" smtClean="0"/>
              <a:t> </a:t>
            </a:r>
            <a:r>
              <a:rPr lang="en-US" b="1" dirty="0" err="1" smtClean="0"/>
              <a:t>Városa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838200"/>
            <a:ext cx="4724400" cy="2743200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Betlehem kis városa, mily csendben fekszel ott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Álomtalan meződ felett a néma csillagok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zord útcádon tűnt fel örökké tartó fény,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 éjszakán beteljesült benned minden remény.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Betlehem szent Gyermeke, hozzánk te szállj ma le!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Vesd ki a bűnt, szüless ma meg, és jöjj a szívünkbe!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 is cseng, mit az égi angyalkar énekel: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jöjj hozzánk és el ne hagyj, Urunk, Immánuel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84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Ó Betlehem Kis Városa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 Betlehem Kis Városa</dc:title>
  <dc:creator>FRONT</dc:creator>
  <cp:lastModifiedBy>FRONT</cp:lastModifiedBy>
  <cp:revision>15</cp:revision>
  <dcterms:created xsi:type="dcterms:W3CDTF">2023-11-20T15:35:04Z</dcterms:created>
  <dcterms:modified xsi:type="dcterms:W3CDTF">2024-11-18T19:10:18Z</dcterms:modified>
</cp:coreProperties>
</file>