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30106-5910-4E84-B329-E0C77200173A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D27B-9862-4870-9BAF-12B8F67303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ethlehem, gij kleine st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762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Bethlehem, </a:t>
            </a:r>
            <a:r>
              <a:rPr lang="en-US" b="1" dirty="0" err="1" smtClean="0"/>
              <a:t>gij</a:t>
            </a:r>
            <a:r>
              <a:rPr lang="en-US" b="1" dirty="0" smtClean="0"/>
              <a:t> </a:t>
            </a:r>
            <a:r>
              <a:rPr lang="en-US" b="1" dirty="0" err="1" smtClean="0"/>
              <a:t>kleine</a:t>
            </a:r>
            <a:r>
              <a:rPr lang="en-US" b="1" dirty="0" smtClean="0"/>
              <a:t> </a:t>
            </a:r>
            <a:r>
              <a:rPr lang="en-US" b="1" dirty="0" err="1" smtClean="0"/>
              <a:t>stad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685800"/>
            <a:ext cx="716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O </a:t>
            </a:r>
            <a:r>
              <a:rPr lang="nl-NL" b="1" dirty="0" smtClean="0"/>
              <a:t>Bethlehem, </a:t>
            </a:r>
            <a:r>
              <a:rPr lang="nl-NL" b="1" dirty="0" smtClean="0"/>
              <a:t>gij kleine stad, wat ligt gij stil terneer.</a:t>
            </a:r>
          </a:p>
          <a:p>
            <a:r>
              <a:rPr lang="nl-NL" b="1" dirty="0" smtClean="0"/>
              <a:t>De sterren trekken langs hun baan, </a:t>
            </a:r>
            <a:r>
              <a:rPr lang="en-US" b="1" dirty="0" err="1" smtClean="0"/>
              <a:t>gij</a:t>
            </a:r>
            <a:r>
              <a:rPr lang="nl-NL" b="1" dirty="0" smtClean="0"/>
              <a:t> </a:t>
            </a:r>
            <a:r>
              <a:rPr lang="nl-NL" b="1" dirty="0" smtClean="0"/>
              <a:t>slaapt in diepe sfeer.</a:t>
            </a:r>
          </a:p>
          <a:p>
            <a:r>
              <a:rPr lang="nl-NL" b="1" dirty="0" smtClean="0"/>
              <a:t>Maar in uw donk’re straten, straalt het licht dat was verwacht.</a:t>
            </a:r>
          </a:p>
          <a:p>
            <a:r>
              <a:rPr lang="nl-NL" b="1" dirty="0" smtClean="0"/>
              <a:t>De hoop en vrees van jarenlang, in u </a:t>
            </a:r>
            <a:r>
              <a:rPr lang="nl-NL" b="1" dirty="0" smtClean="0"/>
              <a:t>vereend deez’ nacht</a:t>
            </a:r>
            <a:r>
              <a:rPr lang="nl-NL" b="1" dirty="0" smtClean="0"/>
              <a:t>.</a:t>
            </a:r>
          </a:p>
          <a:p>
            <a:endParaRPr lang="nl-NL" b="1" dirty="0" smtClean="0"/>
          </a:p>
          <a:p>
            <a:r>
              <a:rPr lang="nl-NL" b="1" dirty="0" smtClean="0"/>
              <a:t>Want Christus is geboren, in deze stille nacht.</a:t>
            </a:r>
          </a:p>
          <a:p>
            <a:r>
              <a:rPr lang="nl-NL" b="1" dirty="0" smtClean="0"/>
              <a:t>Het mensdom </a:t>
            </a:r>
            <a:r>
              <a:rPr lang="nl-NL" b="1" dirty="0" smtClean="0"/>
              <a:t>slaapt , maar’t eng’lenheir</a:t>
            </a:r>
            <a:r>
              <a:rPr lang="nl-NL" b="1" dirty="0" smtClean="0"/>
              <a:t>, houdt over ’t kind de wacht.</a:t>
            </a:r>
          </a:p>
          <a:p>
            <a:r>
              <a:rPr lang="nl-NL" b="1" dirty="0" smtClean="0"/>
              <a:t>O Morgensterren samen, verkondig deez’</a:t>
            </a:r>
            <a:r>
              <a:rPr lang="nl-NL" b="1" dirty="0" smtClean="0"/>
              <a:t> geboort</a:t>
            </a:r>
            <a:r>
              <a:rPr lang="nl-NL" b="1" dirty="0" smtClean="0"/>
              <a:t> </a:t>
            </a:r>
            <a:r>
              <a:rPr lang="nl-NL" b="1" dirty="0" smtClean="0"/>
              <a:t>’.</a:t>
            </a:r>
            <a:endParaRPr lang="nl-NL" b="1" dirty="0" smtClean="0"/>
          </a:p>
          <a:p>
            <a:r>
              <a:rPr lang="nl-NL" b="1" dirty="0" smtClean="0"/>
              <a:t>En lofzing nu het koningskind, de vreed’ op aarde gloort.</a:t>
            </a:r>
          </a:p>
          <a:p>
            <a:endParaRPr lang="nl-NL" b="1" dirty="0" smtClean="0"/>
          </a:p>
          <a:p>
            <a:r>
              <a:rPr lang="nl-NL" b="1" dirty="0" smtClean="0"/>
              <a:t>Hoe stillekens, hoe stillekens, staan we in verwondering.</a:t>
            </a:r>
          </a:p>
          <a:p>
            <a:r>
              <a:rPr lang="nl-NL" b="1" dirty="0" smtClean="0"/>
              <a:t>Want God verleent aan ’t mensenhart, </a:t>
            </a:r>
            <a:r>
              <a:rPr lang="nl-NL" b="1" dirty="0" smtClean="0"/>
              <a:t>des hemels zegening</a:t>
            </a:r>
            <a:r>
              <a:rPr lang="nl-NL" b="1" dirty="0" smtClean="0"/>
              <a:t>.</a:t>
            </a:r>
          </a:p>
          <a:p>
            <a:r>
              <a:rPr lang="nl-NL" b="1" dirty="0" smtClean="0"/>
              <a:t>Geen oor verneemt zijn komen, </a:t>
            </a:r>
            <a:r>
              <a:rPr lang="nl-NL" b="1" dirty="0" smtClean="0"/>
              <a:t>op </a:t>
            </a:r>
            <a:r>
              <a:rPr lang="nl-NL" b="1" dirty="0" smtClean="0"/>
              <a:t>d</a:t>
            </a:r>
            <a:r>
              <a:rPr lang="nl-NL" b="1" dirty="0" smtClean="0"/>
              <a:t> </a:t>
            </a:r>
            <a:r>
              <a:rPr lang="nl-NL" b="1" dirty="0" smtClean="0"/>
              <a:t>aard’ vol euveldaan</a:t>
            </a:r>
          </a:p>
          <a:p>
            <a:r>
              <a:rPr lang="nl-NL" b="1" dirty="0" smtClean="0"/>
              <a:t>en daar waar harten </a:t>
            </a:r>
            <a:r>
              <a:rPr lang="nl-NL" b="1" dirty="0" smtClean="0"/>
              <a:t>openstaan</a:t>
            </a:r>
            <a:r>
              <a:rPr lang="nl-NL" b="1" dirty="0" smtClean="0"/>
              <a:t>, zal Christus </a:t>
            </a:r>
            <a:r>
              <a:rPr lang="nl-NL" b="1" dirty="0" smtClean="0"/>
              <a:t>binnengaan</a:t>
            </a:r>
            <a:r>
              <a:rPr lang="nl-NL" b="1" dirty="0" smtClean="0"/>
              <a:t>.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149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Bethlehem, gij kleine stad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kleine stad van Bethlehem dutch</dc:title>
  <dc:creator>FRONT</dc:creator>
  <cp:lastModifiedBy>FRONT</cp:lastModifiedBy>
  <cp:revision>19</cp:revision>
  <dcterms:created xsi:type="dcterms:W3CDTF">2024-11-18T19:33:23Z</dcterms:created>
  <dcterms:modified xsi:type="dcterms:W3CDTF">2024-11-20T16:48:45Z</dcterms:modified>
</cp:coreProperties>
</file>