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29CC-0EF9-4E3D-BC30-9AF6962216D2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841F-4092-40EF-8473-F70D452FAF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dazi ko Yesu anku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799"/>
            <a:ext cx="5181600" cy="60960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Ndazi</a:t>
            </a:r>
            <a:r>
              <a:rPr lang="en-US" b="1" dirty="0" smtClean="0"/>
              <a:t> </a:t>
            </a:r>
            <a:r>
              <a:rPr lang="en-US" b="1" dirty="0" err="1" smtClean="0"/>
              <a:t>ko</a:t>
            </a:r>
            <a:r>
              <a:rPr lang="en-US" b="1" dirty="0" smtClean="0"/>
              <a:t> </a:t>
            </a:r>
            <a:r>
              <a:rPr lang="en-US" b="1" dirty="0" err="1" smtClean="0"/>
              <a:t>Yesu</a:t>
            </a:r>
            <a:r>
              <a:rPr lang="en-US" b="1" dirty="0" smtClean="0"/>
              <a:t> </a:t>
            </a:r>
            <a:r>
              <a:rPr lang="en-US" b="1" dirty="0" err="1" smtClean="0"/>
              <a:t>ankunda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2895600" cy="3810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Ndazi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Yes'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ankunda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Vyanditswe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gitabo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uwo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biwe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Kand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arambungabunga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Yes' </a:t>
            </a:r>
            <a:r>
              <a:rPr lang="en-US" sz="2000" b="1" dirty="0" err="1" smtClean="0">
                <a:solidFill>
                  <a:srgbClr val="FF0000"/>
                </a:solidFill>
              </a:rPr>
              <a:t>arankunda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Yes' </a:t>
            </a:r>
            <a:r>
              <a:rPr lang="en-US" sz="2000" b="1" dirty="0" err="1" smtClean="0">
                <a:solidFill>
                  <a:srgbClr val="FF0000"/>
                </a:solidFill>
              </a:rPr>
              <a:t>arankunda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Yes' </a:t>
            </a:r>
            <a:r>
              <a:rPr lang="en-US" sz="2000" b="1" dirty="0" err="1" smtClean="0">
                <a:solidFill>
                  <a:srgbClr val="FF0000"/>
                </a:solidFill>
              </a:rPr>
              <a:t>arankunda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N' </a:t>
            </a:r>
            <a:r>
              <a:rPr lang="en-US" sz="2000" b="1" dirty="0" err="1" smtClean="0">
                <a:solidFill>
                  <a:srgbClr val="FF0000"/>
                </a:solidFill>
              </a:rPr>
              <a:t>Umukiza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wanje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Ndazi ko Yesu ankunda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Ndazi ko Yesu ankunda</dc:title>
  <dc:creator>FRONT</dc:creator>
  <cp:lastModifiedBy>FRONT</cp:lastModifiedBy>
  <cp:revision>8</cp:revision>
  <dcterms:created xsi:type="dcterms:W3CDTF">2024-05-02T17:51:27Z</dcterms:created>
  <dcterms:modified xsi:type="dcterms:W3CDTF">2024-11-14T14:57:12Z</dcterms:modified>
</cp:coreProperties>
</file>