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0A70-D7B9-4922-8370-2421FC04BF67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90FDC-B801-47E2-BF13-8DA480F5B2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wam' utuvubir' imv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Mwam</a:t>
            </a:r>
            <a:r>
              <a:rPr lang="en-US" b="1" dirty="0" smtClean="0"/>
              <a:t>' </a:t>
            </a:r>
            <a:r>
              <a:rPr lang="en-US" b="1" dirty="0" err="1" smtClean="0"/>
              <a:t>utuvubir</a:t>
            </a:r>
            <a:r>
              <a:rPr lang="en-US" b="1" dirty="0" smtClean="0"/>
              <a:t>' </a:t>
            </a:r>
            <a:r>
              <a:rPr lang="en-US" b="1" dirty="0" err="1" smtClean="0"/>
              <a:t>imvura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066800"/>
            <a:ext cx="70104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Mwam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utuvubir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imvura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Nkuko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wasezeranye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Twumva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twumye</a:t>
            </a:r>
            <a:r>
              <a:rPr lang="en-US" sz="1800" b="1" dirty="0" smtClean="0">
                <a:solidFill>
                  <a:schemeClr val="tx1"/>
                </a:solidFill>
              </a:rPr>
              <a:t> mu </a:t>
            </a:r>
            <a:r>
              <a:rPr lang="en-US" sz="1800" b="1" dirty="0" err="1" smtClean="0">
                <a:solidFill>
                  <a:schemeClr val="tx1"/>
                </a:solidFill>
              </a:rPr>
              <a:t>mitima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Uduhembuz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imvura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Gusubiramo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Utuvubir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imvura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Iy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umugisha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wawe</a:t>
            </a:r>
            <a:r>
              <a:rPr lang="en-US" sz="1800" b="1" dirty="0" smtClean="0">
                <a:solidFill>
                  <a:srgbClr val="FF0000"/>
                </a:solidFill>
              </a:rPr>
              <a:t> 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Hahoze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hagwa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urujojo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Duh’ </a:t>
            </a:r>
            <a:r>
              <a:rPr lang="en-US" sz="1800" b="1" dirty="0" err="1" smtClean="0">
                <a:solidFill>
                  <a:srgbClr val="FF0000"/>
                </a:solidFill>
              </a:rPr>
              <a:t>umuvumbi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wawe</a:t>
            </a:r>
            <a:r>
              <a:rPr lang="en-US" sz="1800" b="1" dirty="0" smtClean="0">
                <a:solidFill>
                  <a:srgbClr val="FF0000"/>
                </a:solidFill>
              </a:rPr>
              <a:t> 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Mwam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utuvubir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imvura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Yaduhembura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rwose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Twumva</a:t>
            </a:r>
            <a:r>
              <a:rPr lang="en-US" sz="1800" b="1" dirty="0" smtClean="0">
                <a:solidFill>
                  <a:schemeClr val="tx1"/>
                </a:solidFill>
              </a:rPr>
              <a:t> mu </a:t>
            </a:r>
            <a:r>
              <a:rPr lang="en-US" sz="1800" b="1" dirty="0" err="1" smtClean="0">
                <a:solidFill>
                  <a:schemeClr val="tx1"/>
                </a:solidFill>
              </a:rPr>
              <a:t>matwi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irahinda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Uyidusohozeho</a:t>
            </a:r>
            <a:r>
              <a:rPr lang="en-US" sz="18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Mwam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utuvubir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imvura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Iducunshumukeho</a:t>
            </a:r>
            <a:r>
              <a:rPr lang="en-US" sz="18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Tuje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guhabg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umugisha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Wadusezeranije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Mwam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utuvubir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imvura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Icyamp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ikagwa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vuba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Ubu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tukiri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mavi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Tukigutakambira</a:t>
            </a:r>
            <a:r>
              <a:rPr lang="en-US" sz="1800" b="1" dirty="0" smtClean="0">
                <a:solidFill>
                  <a:schemeClr val="tx1"/>
                </a:solidFill>
              </a:rPr>
              <a:t> !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94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Mwam' utuvubir' imvura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Mwam' utuvubir' imvura Kinyarwanda</dc:title>
  <dc:creator>FRONT</dc:creator>
  <cp:lastModifiedBy>FRONT</cp:lastModifiedBy>
  <cp:revision>9</cp:revision>
  <dcterms:created xsi:type="dcterms:W3CDTF">2024-04-27T17:15:16Z</dcterms:created>
  <dcterms:modified xsi:type="dcterms:W3CDTF">2024-11-17T23:35:52Z</dcterms:modified>
</cp:coreProperties>
</file>