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C5D2D-C51C-4714-A4BE-0E2B1DC0A6EA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204E6-8FF9-4144-9255-F301DD48D1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C5D2D-C51C-4714-A4BE-0E2B1DC0A6EA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204E6-8FF9-4144-9255-F301DD48D1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C5D2D-C51C-4714-A4BE-0E2B1DC0A6EA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204E6-8FF9-4144-9255-F301DD48D1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C5D2D-C51C-4714-A4BE-0E2B1DC0A6EA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204E6-8FF9-4144-9255-F301DD48D1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C5D2D-C51C-4714-A4BE-0E2B1DC0A6EA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204E6-8FF9-4144-9255-F301DD48D1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C5D2D-C51C-4714-A4BE-0E2B1DC0A6EA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204E6-8FF9-4144-9255-F301DD48D1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C5D2D-C51C-4714-A4BE-0E2B1DC0A6EA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204E6-8FF9-4144-9255-F301DD48D1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C5D2D-C51C-4714-A4BE-0E2B1DC0A6EA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204E6-8FF9-4144-9255-F301DD48D1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C5D2D-C51C-4714-A4BE-0E2B1DC0A6EA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204E6-8FF9-4144-9255-F301DD48D1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C5D2D-C51C-4714-A4BE-0E2B1DC0A6EA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204E6-8FF9-4144-9255-F301DD48D1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C5D2D-C51C-4714-A4BE-0E2B1DC0A6EA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204E6-8FF9-4144-9255-F301DD48D1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AC5D2D-C51C-4714-A4BE-0E2B1DC0A6EA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9204E6-8FF9-4144-9255-F301DD48D17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nce in royal David's city.jpg"/>
          <p:cNvPicPr>
            <a:picLocks noChangeAspect="1"/>
          </p:cNvPicPr>
          <p:nvPr userDrawn="1"/>
        </p:nvPicPr>
        <p:blipFill>
          <a:blip r:embed="rId14" cstate="print">
            <a:lum bright="67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u kibuga kya Dawu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0"/>
            <a:ext cx="5029200" cy="381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Mu </a:t>
            </a:r>
            <a:r>
              <a:rPr lang="en-US" b="1" dirty="0" err="1"/>
              <a:t>kibuga</a:t>
            </a:r>
            <a:r>
              <a:rPr lang="en-US" b="1" dirty="0"/>
              <a:t> </a:t>
            </a:r>
            <a:r>
              <a:rPr lang="en-US" b="1" dirty="0" err="1"/>
              <a:t>kya</a:t>
            </a:r>
            <a:r>
              <a:rPr lang="en-US" b="1" dirty="0"/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Dawudi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67000" y="609600"/>
            <a:ext cx="5410200" cy="41148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kibuga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Dawudi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Mwalimu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ekiraalo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Omwazaalibwa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omwana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Omwo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mwezaali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Omwana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Nnyina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Maliyamu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Ye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lwaffe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ye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mukama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byonna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Yabeeranga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n’abakopi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kyalo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ekinyoomebwa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N’akwananga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abanaku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N’asembezanga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ababi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buto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bwonna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yalinga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muwombwwfu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Yayagalanga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nnyo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nnyina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ne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bakulu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bonna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N’abaana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bonna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Bakolenga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batyo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Edda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tulirabagana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olw’okwagala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okungi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Kubanga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omwana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ye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mukama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byonna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Alituusa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be, 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ggulu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babe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Tetukyamulaba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kiraalo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eky’ente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Tulimulaba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ggulu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ng’atudde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Katonda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Naffe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tulibeera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tumutendereza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1430</TotalTime>
  <Words>132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Mu kibuga kya Dawudi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 kibuga kya Daudi</dc:title>
  <dc:creator>FRONT</dc:creator>
  <cp:lastModifiedBy>FRONT</cp:lastModifiedBy>
  <cp:revision>8</cp:revision>
  <dcterms:created xsi:type="dcterms:W3CDTF">2024-11-22T22:26:59Z</dcterms:created>
  <dcterms:modified xsi:type="dcterms:W3CDTF">2024-11-23T22:19:05Z</dcterms:modified>
</cp:coreProperties>
</file>