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47BEB-3829-44A5-9E2A-82C216056EA2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0C1E-FB83-4822-8CC4-177FE84C3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47BEB-3829-44A5-9E2A-82C216056EA2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0C1E-FB83-4822-8CC4-177FE84C3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47BEB-3829-44A5-9E2A-82C216056EA2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0C1E-FB83-4822-8CC4-177FE84C3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47BEB-3829-44A5-9E2A-82C216056EA2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0C1E-FB83-4822-8CC4-177FE84C3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47BEB-3829-44A5-9E2A-82C216056EA2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0C1E-FB83-4822-8CC4-177FE84C3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47BEB-3829-44A5-9E2A-82C216056EA2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0C1E-FB83-4822-8CC4-177FE84C3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47BEB-3829-44A5-9E2A-82C216056EA2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0C1E-FB83-4822-8CC4-177FE84C3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47BEB-3829-44A5-9E2A-82C216056EA2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0C1E-FB83-4822-8CC4-177FE84C3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47BEB-3829-44A5-9E2A-82C216056EA2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0C1E-FB83-4822-8CC4-177FE84C3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47BEB-3829-44A5-9E2A-82C216056EA2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0C1E-FB83-4822-8CC4-177FE84C3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47BEB-3829-44A5-9E2A-82C216056EA2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0C1E-FB83-4822-8CC4-177FE84C3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47BEB-3829-44A5-9E2A-82C216056EA2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70C1E-FB83-4822-8CC4-177FE84C32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Church's One Foundation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singi Wa Kani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"/>
            <a:ext cx="3962400" cy="3809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Msingi</a:t>
            </a:r>
            <a:r>
              <a:rPr lang="en-US" b="1" dirty="0"/>
              <a:t> </a:t>
            </a:r>
            <a:r>
              <a:rPr lang="en-US" b="1" dirty="0" err="1"/>
              <a:t>Wa</a:t>
            </a:r>
            <a:r>
              <a:rPr lang="en-US" b="1" dirty="0"/>
              <a:t> </a:t>
            </a:r>
            <a:r>
              <a:rPr lang="en-US" b="1" dirty="0" err="1" smtClean="0"/>
              <a:t>Kanisa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33400"/>
            <a:ext cx="4267200" cy="5105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Msingi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Kanisa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Ndiye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Yesu</a:t>
            </a:r>
            <a:r>
              <a:rPr lang="en-US" sz="1800" b="1" dirty="0" smtClean="0">
                <a:solidFill>
                  <a:schemeClr val="tx1"/>
                </a:solidFill>
              </a:rPr>
              <a:t>  Bwana;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Kiumbe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kipya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chake</a:t>
            </a:r>
            <a:r>
              <a:rPr lang="en-US" sz="1800" b="1" dirty="0" smtClean="0">
                <a:solidFill>
                  <a:schemeClr val="tx1"/>
                </a:solidFill>
              </a:rPr>
              <a:t>,  </a:t>
            </a:r>
            <a:r>
              <a:rPr lang="en-US" sz="1800" b="1" dirty="0" err="1" smtClean="0">
                <a:solidFill>
                  <a:schemeClr val="tx1"/>
                </a:solidFill>
              </a:rPr>
              <a:t>Akipenda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sana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Kutaka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litafuta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Alishuka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chini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Naye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kuja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kwake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Akafa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Mtini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</a:t>
            </a:r>
            <a:r>
              <a:rPr lang="en-US" sz="1800" b="1" dirty="0" err="1" smtClean="0">
                <a:solidFill>
                  <a:schemeClr val="tx1"/>
                </a:solidFill>
              </a:rPr>
              <a:t>Lina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kila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taifa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Kisha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Ndilo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moja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Wokovu</a:t>
            </a:r>
            <a:r>
              <a:rPr lang="en-US" sz="1800" b="1" dirty="0" smtClean="0">
                <a:solidFill>
                  <a:schemeClr val="tx1"/>
                </a:solidFill>
              </a:rPr>
              <a:t> wake </a:t>
            </a:r>
            <a:r>
              <a:rPr lang="en-US" sz="1800" b="1" dirty="0" err="1" smtClean="0">
                <a:solidFill>
                  <a:schemeClr val="tx1"/>
                </a:solidFill>
              </a:rPr>
              <a:t>una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Mwokozi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mmoja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Uzazi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umoja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smtClean="0">
                <a:solidFill>
                  <a:schemeClr val="tx1"/>
                </a:solidFill>
              </a:rPr>
              <a:t>Na </a:t>
            </a:r>
            <a:r>
              <a:rPr lang="en-US" sz="1800" b="1" dirty="0" err="1" smtClean="0">
                <a:solidFill>
                  <a:schemeClr val="tx1"/>
                </a:solidFill>
              </a:rPr>
              <a:t>Moja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imani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Chakula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kimoja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Moja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tumaini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</a:t>
            </a:r>
            <a:r>
              <a:rPr lang="en-US" sz="1800" b="1" dirty="0" err="1" smtClean="0">
                <a:solidFill>
                  <a:schemeClr val="tx1"/>
                </a:solidFill>
              </a:rPr>
              <a:t>Watu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hustaajabu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mashaka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mengi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Yawapatayo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nje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Hata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ndani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pia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Ila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watakatifu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Huomba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wekesha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Usiku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kilio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Asubuhi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raha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 </a:t>
            </a:r>
            <a:r>
              <a:rPr lang="en-US" sz="1800" b="1" dirty="0" err="1" smtClean="0">
                <a:solidFill>
                  <a:schemeClr val="tx1"/>
                </a:solidFill>
              </a:rPr>
              <a:t>Mashaka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taabu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Hata</a:t>
            </a:r>
            <a:r>
              <a:rPr lang="en-US" sz="1800" b="1" dirty="0" smtClean="0">
                <a:solidFill>
                  <a:schemeClr val="tx1"/>
                </a:solidFill>
              </a:rPr>
              <a:t> vita </a:t>
            </a:r>
            <a:r>
              <a:rPr lang="en-US" sz="1800" b="1" dirty="0" err="1" smtClean="0">
                <a:solidFill>
                  <a:schemeClr val="tx1"/>
                </a:solidFill>
              </a:rPr>
              <a:t>vyake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Vyangoja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matimizo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amani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Yake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Ndipo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kwa</a:t>
            </a:r>
            <a:r>
              <a:rPr lang="en-US" sz="1800" b="1" dirty="0" smtClean="0">
                <a:solidFill>
                  <a:schemeClr val="tx1"/>
                </a:solidFill>
              </a:rPr>
              <a:t> macho </a:t>
            </a:r>
            <a:r>
              <a:rPr lang="en-US" sz="1800" b="1" dirty="0" err="1" smtClean="0">
                <a:solidFill>
                  <a:schemeClr val="tx1"/>
                </a:solidFill>
              </a:rPr>
              <a:t>yetu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Tuone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utukufu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Kanisa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lishindalo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Litastarehe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juu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112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Msingi Wa Kanisa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Msingi Wa Kanisa Swahili</dc:title>
  <dc:creator>FRONT</dc:creator>
  <cp:lastModifiedBy>FRONT</cp:lastModifiedBy>
  <cp:revision>17</cp:revision>
  <dcterms:created xsi:type="dcterms:W3CDTF">2024-10-30T03:20:00Z</dcterms:created>
  <dcterms:modified xsi:type="dcterms:W3CDTF">2024-11-04T16:22:05Z</dcterms:modified>
</cp:coreProperties>
</file>