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7106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16861-58AC-4690-8E57-A1417E0AC36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D4E3B-C5A2-43DA-AA0D-5D627D3FDB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 pia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5334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</a:t>
            </a:r>
            <a:r>
              <a:rPr lang="en-US" b="1" dirty="0" err="1"/>
              <a:t>Mjini</a:t>
            </a:r>
            <a:r>
              <a:rPr lang="en-US" b="1" dirty="0"/>
              <a:t> </a:t>
            </a:r>
            <a:r>
              <a:rPr lang="en-US" b="1" dirty="0" err="1"/>
              <a:t>Mwake</a:t>
            </a:r>
            <a:r>
              <a:rPr lang="en-US" b="1" dirty="0"/>
              <a:t> </a:t>
            </a:r>
            <a:r>
              <a:rPr lang="en-US" b="1" dirty="0" err="1" smtClean="0"/>
              <a:t>Daudi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838200"/>
            <a:ext cx="6400800" cy="6019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alimzaa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akamlaza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yule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muumba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Alishuka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Akakaa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Mkombozi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Alimtii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Akampenda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Kikristo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Wamfuate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Alikua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Akajua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udhaifu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anazishiriki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tutamwona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ametukomboa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tumpendaye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ametangulia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Tupafike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akaapo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Tutamwona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zizini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ng'ombe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wafungwapo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Tutamwona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Kuumeni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wamzunguka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wanang’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150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Mjini Mwake Daudi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Mji wa Daudi  Swahili</dc:title>
  <dc:creator>FRONT</dc:creator>
  <cp:lastModifiedBy>FRONT</cp:lastModifiedBy>
  <cp:revision>19</cp:revision>
  <dcterms:created xsi:type="dcterms:W3CDTF">2024-11-21T03:41:40Z</dcterms:created>
  <dcterms:modified xsi:type="dcterms:W3CDTF">2024-11-22T16:48:40Z</dcterms:modified>
</cp:coreProperties>
</file>