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22F2-B3C5-464A-BEC6-987F3CAB8A7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22F2-B3C5-464A-BEC6-987F3CAB8A74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C318E-2211-4A6E-9A6F-1EEDC8B1A4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ra hari abunge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762000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Kera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abungeri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057400"/>
            <a:ext cx="8991600" cy="563231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</a:rPr>
              <a:t>Kera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abungeri</a:t>
            </a:r>
            <a:r>
              <a:rPr lang="en-US" b="1" dirty="0" smtClean="0">
                <a:solidFill>
                  <a:schemeClr val="bg1"/>
                </a:solidFill>
              </a:rPr>
              <a:t> mu </a:t>
            </a:r>
            <a:r>
              <a:rPr lang="en-US" b="1" dirty="0" err="1" smtClean="0">
                <a:solidFill>
                  <a:schemeClr val="bg1"/>
                </a:solidFill>
              </a:rPr>
              <a:t>gihugu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cyera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Bumv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inkuru</a:t>
            </a:r>
            <a:r>
              <a:rPr lang="en-US" b="1" dirty="0" smtClean="0">
                <a:solidFill>
                  <a:schemeClr val="bg1"/>
                </a:solidFill>
              </a:rPr>
              <a:t> y’ </a:t>
            </a:r>
            <a:r>
              <a:rPr lang="en-US" b="1" dirty="0" err="1" smtClean="0">
                <a:solidFill>
                  <a:schemeClr val="bg1"/>
                </a:solidFill>
              </a:rPr>
              <a:t>ibyiza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Yes’ </a:t>
            </a:r>
            <a:r>
              <a:rPr lang="en-US" b="1" dirty="0" err="1" smtClean="0">
                <a:solidFill>
                  <a:schemeClr val="bg1"/>
                </a:solidFill>
              </a:rPr>
              <a:t>avutse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musozi</a:t>
            </a:r>
            <a:r>
              <a:rPr lang="en-US" b="1" dirty="0" smtClean="0">
                <a:solidFill>
                  <a:schemeClr val="bg1"/>
                </a:solidFill>
              </a:rPr>
              <a:t> n’ </a:t>
            </a:r>
            <a:r>
              <a:rPr lang="en-US" b="1" dirty="0" err="1" smtClean="0">
                <a:solidFill>
                  <a:schemeClr val="bg1"/>
                </a:solidFill>
              </a:rPr>
              <a:t>ijoro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bumv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amajwi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menshi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Y’ </a:t>
            </a:r>
            <a:r>
              <a:rPr lang="en-US" b="1" dirty="0" err="1" smtClean="0">
                <a:solidFill>
                  <a:schemeClr val="bg1"/>
                </a:solidFill>
              </a:rPr>
              <a:t>ingabo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zo</a:t>
            </a:r>
            <a:r>
              <a:rPr lang="en-US" b="1" dirty="0" smtClean="0">
                <a:solidFill>
                  <a:schemeClr val="bg1"/>
                </a:solidFill>
              </a:rPr>
              <a:t> mw </a:t>
            </a:r>
            <a:r>
              <a:rPr lang="en-US" b="1" dirty="0" err="1" smtClean="0">
                <a:solidFill>
                  <a:schemeClr val="bg1"/>
                </a:solidFill>
              </a:rPr>
              <a:t>ijuru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zishima</a:t>
            </a:r>
            <a:r>
              <a:rPr lang="en-US" b="1" dirty="0" smtClean="0">
                <a:solidFill>
                  <a:schemeClr val="bg1"/>
                </a:solidFill>
              </a:rPr>
              <a:t>, ziti :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Gusubiramo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Noel! Noel! Noel ! Noel!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Havuts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Umwami</a:t>
            </a:r>
            <a:r>
              <a:rPr lang="en-US" b="1" dirty="0" smtClean="0">
                <a:solidFill>
                  <a:srgbClr val="FF0000"/>
                </a:solidFill>
              </a:rPr>
              <a:t> w’ </a:t>
            </a:r>
            <a:r>
              <a:rPr lang="en-US" b="1" dirty="0" err="1" smtClean="0">
                <a:solidFill>
                  <a:srgbClr val="FF0000"/>
                </a:solidFill>
              </a:rPr>
              <a:t>lsirayeli</a:t>
            </a:r>
            <a:r>
              <a:rPr lang="en-US" b="1" dirty="0" smtClean="0">
                <a:solidFill>
                  <a:srgbClr val="FF0000"/>
                </a:solidFill>
              </a:rPr>
              <a:t> !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2.Mu </a:t>
            </a:r>
            <a:r>
              <a:rPr lang="en-US" b="1" dirty="0" err="1" smtClean="0">
                <a:solidFill>
                  <a:schemeClr val="bg1"/>
                </a:solidFill>
              </a:rPr>
              <a:t>gihugu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kure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har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abanyabwenge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Bahishurirw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ikintu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cyabatangaje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Babony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ikimenyetso</a:t>
            </a:r>
            <a:r>
              <a:rPr lang="en-US" b="1" dirty="0" smtClean="0">
                <a:solidFill>
                  <a:schemeClr val="bg1"/>
                </a:solidFill>
              </a:rPr>
              <a:t> cy’ </a:t>
            </a:r>
            <a:r>
              <a:rPr lang="en-US" b="1" dirty="0" err="1" smtClean="0">
                <a:solidFill>
                  <a:schemeClr val="bg1"/>
                </a:solidFill>
              </a:rPr>
              <a:t>inyenyeri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nini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Kibarangir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aho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yavukiye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3. </a:t>
            </a:r>
            <a:r>
              <a:rPr lang="en-US" b="1" dirty="0" err="1" smtClean="0">
                <a:solidFill>
                  <a:schemeClr val="bg1"/>
                </a:solidFill>
              </a:rPr>
              <a:t>Nukw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Iman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iberetse</a:t>
            </a:r>
            <a:r>
              <a:rPr lang="en-US" b="1" dirty="0" smtClean="0">
                <a:solidFill>
                  <a:schemeClr val="bg1"/>
                </a:solidFill>
              </a:rPr>
              <a:t> k’ </a:t>
            </a:r>
            <a:r>
              <a:rPr lang="en-US" b="1" dirty="0" err="1" smtClean="0">
                <a:solidFill>
                  <a:schemeClr val="bg1"/>
                </a:solidFill>
              </a:rPr>
              <a:t>Umukiza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yaje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Bajy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ahw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uwo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mwanya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bamusenge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Baramupfukamira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bamutur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ibyiza</a:t>
            </a:r>
            <a:r>
              <a:rPr lang="en-US" b="1" dirty="0" smtClean="0">
                <a:solidFill>
                  <a:schemeClr val="bg1"/>
                </a:solidFill>
              </a:rPr>
              <a:t> 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By’ </a:t>
            </a:r>
            <a:r>
              <a:rPr lang="en-US" b="1" dirty="0" err="1" smtClean="0">
                <a:solidFill>
                  <a:schemeClr val="bg1"/>
                </a:solidFill>
              </a:rPr>
              <a:t>izahabu</a:t>
            </a:r>
            <a:r>
              <a:rPr lang="en-US" b="1" dirty="0" smtClean="0">
                <a:solidFill>
                  <a:schemeClr val="bg1"/>
                </a:solidFill>
              </a:rPr>
              <a:t> n’ </a:t>
            </a:r>
            <a:r>
              <a:rPr lang="en-US" b="1" dirty="0" err="1" smtClean="0">
                <a:solidFill>
                  <a:schemeClr val="bg1"/>
                </a:solidFill>
              </a:rPr>
              <a:t>icyome</a:t>
            </a:r>
            <a:r>
              <a:rPr lang="en-US" b="1" dirty="0" smtClean="0">
                <a:solidFill>
                  <a:schemeClr val="bg1"/>
                </a:solidFill>
              </a:rPr>
              <a:t> n’ </a:t>
            </a:r>
            <a:r>
              <a:rPr lang="en-US" b="1" dirty="0" err="1" smtClean="0">
                <a:solidFill>
                  <a:schemeClr val="bg1"/>
                </a:solidFill>
              </a:rPr>
              <a:t>ishangi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yo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4. </a:t>
            </a:r>
            <a:r>
              <a:rPr lang="en-US" b="1" dirty="0" err="1" smtClean="0">
                <a:solidFill>
                  <a:schemeClr val="bg1"/>
                </a:solidFill>
              </a:rPr>
              <a:t>Natwe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tumusang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ubu</a:t>
            </a:r>
            <a:r>
              <a:rPr lang="en-US" b="1" dirty="0" smtClean="0">
                <a:solidFill>
                  <a:schemeClr val="bg1"/>
                </a:solidFill>
              </a:rPr>
              <a:t>; n’ </a:t>
            </a:r>
            <a:r>
              <a:rPr lang="en-US" b="1" dirty="0" err="1" smtClean="0">
                <a:solidFill>
                  <a:schemeClr val="bg1"/>
                </a:solidFill>
              </a:rPr>
              <a:t>Umukiza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wacu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Yaj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aciye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bugufi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kubwac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ababi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Nyuma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Musaraba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yaradupfiriye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Aduhongerera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tutarimbuka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Nuko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umushimire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yatuvukiye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Tumutur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imitima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yac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imenetse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Uyu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munsi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</a:t>
            </a:r>
            <a:r>
              <a:rPr lang="en-US" b="1" dirty="0" smtClean="0">
                <a:solidFill>
                  <a:schemeClr val="bg1"/>
                </a:solidFill>
              </a:rPr>
              <a:t> none, </a:t>
            </a:r>
            <a:r>
              <a:rPr lang="en-US" b="1" dirty="0" err="1" smtClean="0">
                <a:solidFill>
                  <a:schemeClr val="bg1"/>
                </a:solidFill>
              </a:rPr>
              <a:t>yonger</a:t>
            </a:r>
            <a:r>
              <a:rPr lang="en-US" b="1" dirty="0" smtClean="0">
                <a:solidFill>
                  <a:schemeClr val="bg1"/>
                </a:solidFill>
              </a:rPr>
              <a:t>’ </a:t>
            </a:r>
            <a:r>
              <a:rPr lang="en-US" b="1" dirty="0" err="1" smtClean="0">
                <a:solidFill>
                  <a:schemeClr val="bg1"/>
                </a:solidFill>
              </a:rPr>
              <a:t>avukire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Mu </a:t>
            </a:r>
            <a:r>
              <a:rPr lang="en-US" b="1" dirty="0" err="1" smtClean="0">
                <a:solidFill>
                  <a:schemeClr val="bg1"/>
                </a:solidFill>
              </a:rPr>
              <a:t>mitima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benshi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bamushimishe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179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Kera hari abungeri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Kera can' abungere ni bo batanguye 238 Kinyarwanda </dc:title>
  <dc:creator>FRONT</dc:creator>
  <cp:lastModifiedBy>FRONT</cp:lastModifiedBy>
  <cp:revision>7</cp:revision>
  <dcterms:created xsi:type="dcterms:W3CDTF">2024-11-17T01:24:12Z</dcterms:created>
  <dcterms:modified xsi:type="dcterms:W3CDTF">2024-11-27T15:47:28Z</dcterms:modified>
</cp:coreProperties>
</file>