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60085-B0BD-4639-A903-3108D0A1F8E1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B7BE1B-9228-4937-92C3-33A5609F7A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zus kocha m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886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Jezus</a:t>
            </a:r>
            <a:r>
              <a:rPr lang="en-US" b="1" dirty="0"/>
              <a:t> </a:t>
            </a:r>
            <a:r>
              <a:rPr lang="en-US" b="1" dirty="0" err="1"/>
              <a:t>kocha</a:t>
            </a:r>
            <a:r>
              <a:rPr lang="en-US" b="1" dirty="0"/>
              <a:t> </a:t>
            </a:r>
            <a:r>
              <a:rPr lang="en-US" b="1" dirty="0" err="1" smtClean="0"/>
              <a:t>mnie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4267200" cy="4038600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1.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smtClean="0">
                <a:solidFill>
                  <a:schemeClr val="tx1"/>
                </a:solidFill>
              </a:rPr>
              <a:t>Jezus kocha mnie, to wiem, 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słowom Biblii wierzyć chcę, 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małe dzieci Jego są,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cieszę </a:t>
            </a:r>
            <a:r>
              <a:rPr lang="pl-PL" sz="1800" b="1" dirty="0" smtClean="0">
                <a:solidFill>
                  <a:schemeClr val="tx1"/>
                </a:solidFill>
              </a:rPr>
              <a:t>się nadzieją tą.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Ref.: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Tak bardzo kocha mnie 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pl-PL" sz="1800" b="1" dirty="0" smtClean="0">
                <a:solidFill>
                  <a:srgbClr val="FF0000"/>
                </a:solidFill>
              </a:rPr>
              <a:t>drogi </a:t>
            </a:r>
            <a:r>
              <a:rPr lang="pl-PL" sz="1800" b="1" dirty="0" smtClean="0">
                <a:solidFill>
                  <a:srgbClr val="FF0000"/>
                </a:solidFill>
              </a:rPr>
              <a:t>Jezus,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tak </a:t>
            </a:r>
            <a:r>
              <a:rPr lang="pl-PL" sz="1800" b="1" dirty="0" smtClean="0">
                <a:solidFill>
                  <a:srgbClr val="FF0000"/>
                </a:solidFill>
              </a:rPr>
              <a:t>bardzo kocha, </a:t>
            </a:r>
            <a:r>
              <a:rPr lang="pl-PL" sz="1800" b="1" dirty="0" smtClean="0">
                <a:solidFill>
                  <a:srgbClr val="FF0000"/>
                </a:solidFill>
              </a:rPr>
              <a:t>więc </a:t>
            </a:r>
            <a:r>
              <a:rPr lang="pl-PL" sz="1800" b="1" dirty="0" smtClean="0">
                <a:solidFill>
                  <a:srgbClr val="FF0000"/>
                </a:solidFill>
              </a:rPr>
              <a:t>szczerze ufam Mu.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2. Jezus kocha mnie, bo zmarł, 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na Golgocie życie dał,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by </a:t>
            </a:r>
            <a:r>
              <a:rPr lang="pl-PL" sz="1800" b="1" dirty="0" smtClean="0">
                <a:solidFill>
                  <a:schemeClr val="tx1"/>
                </a:solidFill>
              </a:rPr>
              <a:t>Krwią świętą grzechów brud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zmyć </a:t>
            </a:r>
            <a:r>
              <a:rPr lang="pl-PL" sz="1800" b="1" dirty="0" smtClean="0">
                <a:solidFill>
                  <a:schemeClr val="tx1"/>
                </a:solidFill>
              </a:rPr>
              <a:t>z mej duszy przez Swój trud.</a:t>
            </a:r>
          </a:p>
          <a:p>
            <a:pPr algn="l"/>
            <a:endParaRPr lang="pl-PL" sz="18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3. Jezus kocha mnie i dziś,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kiedy </a:t>
            </a:r>
            <a:r>
              <a:rPr lang="pl-PL" sz="1800" b="1" dirty="0" smtClean="0">
                <a:solidFill>
                  <a:schemeClr val="tx1"/>
                </a:solidFill>
              </a:rPr>
              <a:t>wznoszę oczy wzwyż,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On </a:t>
            </a:r>
            <a:r>
              <a:rPr lang="pl-PL" sz="1800" b="1" dirty="0" smtClean="0">
                <a:solidFill>
                  <a:schemeClr val="tx1"/>
                </a:solidFill>
              </a:rPr>
              <a:t>pokrzepia w walce z złym </a:t>
            </a:r>
          </a:p>
          <a:p>
            <a:pPr algn="l"/>
            <a:r>
              <a:rPr lang="pl-PL" sz="1800" b="1" dirty="0" smtClean="0">
                <a:solidFill>
                  <a:schemeClr val="tx1"/>
                </a:solidFill>
              </a:rPr>
              <a:t>szczęściem i pokojem Swym.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96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Jezus kocha mnie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Jezus kocha mnie polish</dc:title>
  <dc:creator>FRONT</dc:creator>
  <cp:lastModifiedBy>FRONT</cp:lastModifiedBy>
  <cp:revision>8</cp:revision>
  <dcterms:created xsi:type="dcterms:W3CDTF">2024-11-09T15:40:19Z</dcterms:created>
  <dcterms:modified xsi:type="dcterms:W3CDTF">2024-11-11T15:34:38Z</dcterms:modified>
</cp:coreProperties>
</file>